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3"/>
  </p:notesMasterIdLst>
  <p:sldIdLst>
    <p:sldId id="256" r:id="rId5"/>
    <p:sldId id="257" r:id="rId6"/>
    <p:sldId id="258" r:id="rId7"/>
    <p:sldId id="268" r:id="rId8"/>
    <p:sldId id="266" r:id="rId9"/>
    <p:sldId id="271" r:id="rId10"/>
    <p:sldId id="270" r:id="rId11"/>
    <p:sldId id="274" r:id="rId12"/>
    <p:sldId id="275" r:id="rId13"/>
    <p:sldId id="276" r:id="rId14"/>
    <p:sldId id="262" r:id="rId15"/>
    <p:sldId id="267" r:id="rId16"/>
    <p:sldId id="272" r:id="rId17"/>
    <p:sldId id="269" r:id="rId18"/>
    <p:sldId id="260" r:id="rId19"/>
    <p:sldId id="265" r:id="rId20"/>
    <p:sldId id="261" r:id="rId21"/>
    <p:sldId id="259" r:id="rId22"/>
  </p:sldIdLst>
  <p:sldSz cx="9144000" cy="6858000" type="screen4x3"/>
  <p:notesSz cx="6858000" cy="9144000"/>
  <p:embeddedFontLst>
    <p:embeddedFont>
      <p:font typeface="Abadi Extra Light" panose="020B060402020202020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omfortaa" panose="020B0604020202020204" charset="0"/>
      <p:regular r:id="rId31"/>
      <p:bold r:id="rId32"/>
    </p:embeddedFont>
    <p:embeddedFont>
      <p:font typeface="Segoe UI" panose="020B0502040204020203" pitchFamily="3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C"/>
    <a:srgbClr val="E7E6E6"/>
    <a:srgbClr val="89C5CC"/>
    <a:srgbClr val="7CDADA"/>
    <a:srgbClr val="1919E1"/>
    <a:srgbClr val="3C4BA0"/>
    <a:srgbClr val="2435D6"/>
    <a:srgbClr val="1616C6"/>
    <a:srgbClr val="EFFF1F"/>
    <a:srgbClr val="1B30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B5709-7993-4F8F-B8C1-48959D451284}" v="532" dt="2021-05-15T20:03:43.256"/>
    <p1510:client id="{0D2FC7EF-E3B5-4218-B9D0-9F3B55FEBB62}" v="403" dt="2021-05-15T19:03:51.753"/>
    <p1510:client id="{0F08781C-456C-4FC3-9B0D-B1C9925C7AFD}" v="173" dt="2021-05-15T20:36:53.035"/>
    <p1510:client id="{1100AE82-F88E-4CC7-8AA6-FBC28EEFA86D}" v="25" dt="2021-05-15T21:05:51.206"/>
    <p1510:client id="{12C25E80-5435-4A28-8600-EE0C0D615D0D}" v="129" dt="2021-05-15T20:00:51.200"/>
    <p1510:client id="{196BA359-264F-497D-9F11-DB5D2709CBF3}" v="15" dt="2021-05-15T20:16:19.901"/>
    <p1510:client id="{23CCFB69-C82E-41A2-A6E4-DBA1062F49DE}" v="73" dt="2021-05-15T20:00:11.151"/>
    <p1510:client id="{2D091D22-1B8C-4E36-8B9B-33C5C90410BF}" v="113" dt="2021-05-15T18:55:01.142"/>
    <p1510:client id="{310BEE3A-A1C8-4F41-9593-45AA415F01F5}" v="346" dt="2021-05-16T13:55:59.282"/>
    <p1510:client id="{3279C903-D3BE-4F2E-A369-875A0BAF7960}" v="5" dt="2021-05-15T20:56:21.442"/>
    <p1510:client id="{3CE42FFE-AC37-49AA-B608-F28590EF2691}" v="303" dt="2021-05-15T19:25:06.255"/>
    <p1510:client id="{3F4DED9C-2AAD-4A4E-9D47-1493C7C4BB0A}" v="72" dt="2021-05-15T19:36:07.160"/>
    <p1510:client id="{48B1CB88-81DE-4E0E-B770-389AA5BD2A56}" v="1167" vWet="1171" dt="2021-05-15T22:31:47.399"/>
    <p1510:client id="{5D28D09E-5DAF-4350-8865-7E420F636826}" v="42" dt="2021-05-15T20:59:37.130"/>
    <p1510:client id="{6038682A-7DEC-4747-BC03-6C20B2582A90}" v="132" dt="2021-05-15T17:56:14.511"/>
    <p1510:client id="{618302CA-95DC-4404-B890-D6C391ED9CA0}" vWet="2" dt="2021-05-16T13:33:59.279"/>
    <p1510:client id="{62A3D626-5B86-4AC9-B8CE-FAFAE7134830}" v="74" dt="2021-05-15T20:03:52.077"/>
    <p1510:client id="{64206EDD-15D0-433B-A37B-A17ED5437F7E}" v="3" dt="2021-05-15T21:45:14.035"/>
    <p1510:client id="{653234B3-1D0D-4B72-B224-98C238D561D5}" v="24" dt="2021-05-15T20:29:22.714"/>
    <p1510:client id="{712EC811-BEF5-42DA-A9FC-CE757246D4C8}" v="90" dt="2021-05-15T20:05:26.996"/>
    <p1510:client id="{76C3E89B-5A22-48B9-9D6B-CD2FF74C8637}" v="883" dt="2021-05-15T19:50:00.359"/>
    <p1510:client id="{7E824C9A-1CC9-44A7-BC26-6E868532213D}" v="210" dt="2021-05-15T21:20:32.163"/>
    <p1510:client id="{83150643-EC9A-4D13-8EB3-DDE4BC69C132}" v="45" dt="2021-05-15T19:38:48.750"/>
    <p1510:client id="{837F604B-C366-4F69-A586-CF7D781793C6}" v="7" dt="2021-05-16T14:41:31.470"/>
    <p1510:client id="{840C4CD7-237F-4DBC-B1D0-CCD8387D49F7}" v="10" dt="2021-05-15T18:01:48.352"/>
    <p1510:client id="{8FC8C6D7-3C8C-4708-80E0-7B8A357E69A5}" v="11" dt="2021-05-15T20:25:34.933"/>
    <p1510:client id="{97F6768F-03A4-498D-8ADC-5B3D940716F6}" v="24" dt="2021-05-15T21:53:10.059"/>
    <p1510:client id="{9C933FB1-F0ED-487A-951C-7D57FD8E565F}" v="561" dt="2021-05-15T21:42:19.467"/>
    <p1510:client id="{9D25CF90-09C0-423B-95C6-F556935507DC}" v="371" dt="2021-05-16T14:47:21.090"/>
    <p1510:client id="{9E6AD5AD-01FE-446F-B721-54512DF57C6F}" v="370" dt="2021-05-15T20:14:12.724"/>
    <p1510:client id="{A1D0C1A2-E0C0-401C-BD33-54152C15EE3D}" v="19" dt="2021-05-16T13:57:55.292"/>
    <p1510:client id="{A33B4AF0-813B-4ECF-97EC-9015A27A94A9}" v="50" dt="2021-05-15T22:40:13.013"/>
    <p1510:client id="{AF4F8F8C-5D50-458D-8CA3-44CFBE0BBDAA}" v="13" dt="2021-05-15T19:31:40.594"/>
    <p1510:client id="{B380D955-6B30-4674-AD32-085F983E7DEE}" v="259" dt="2021-05-16T14:52:33.295"/>
    <p1510:client id="{BEBC3084-300C-45DE-9E03-15D7CF903CC1}" v="3" dt="2021-05-15T20:09:46.122"/>
    <p1510:client id="{E22A6914-A29C-4457-9369-9F0CD97EC47C}" v="1" dt="2021-05-15T21:09:16.309"/>
    <p1510:client id="{E6934669-ECCB-4758-94D8-5032248F4576}" v="25" dt="2021-05-15T20:55:32.223"/>
    <p1510:client id="{E961774F-A584-4F85-89EC-8618D4065149}" v="7" dt="2021-05-15T21:50:04.788"/>
    <p1510:client id="{EBFF8978-DE46-41BB-BFC4-40D1EA337AD0}" v="25" dt="2021-05-15T21:52:15.193"/>
    <p1510:client id="{F68B5DF2-BE48-4C84-BF1D-4B9C45663EDF}" v="25" dt="2021-05-15T19:46:31.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1.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alomone" userId="S::asalomone_rinimc.org#ext#@devupconforg2.onmicrosoft.com::d43252a5-7e7b-479a-81e8-e2ae1af72d91" providerId="AD" clId="Web-{310BEE3A-A1C8-4F41-9593-45AA415F01F5}"/>
    <pc:docChg chg="modSld">
      <pc:chgData name="asalomone" userId="S::asalomone_rinimc.org#ext#@devupconforg2.onmicrosoft.com::d43252a5-7e7b-479a-81e8-e2ae1af72d91" providerId="AD" clId="Web-{310BEE3A-A1C8-4F41-9593-45AA415F01F5}" dt="2021-05-16T14:11:05.478" v="619"/>
      <pc:docMkLst>
        <pc:docMk/>
      </pc:docMkLst>
      <pc:sldChg chg="modSp modNotes">
        <pc:chgData name="asalomone" userId="S::asalomone_rinimc.org#ext#@devupconforg2.onmicrosoft.com::d43252a5-7e7b-479a-81e8-e2ae1af72d91" providerId="AD" clId="Web-{310BEE3A-A1C8-4F41-9593-45AA415F01F5}" dt="2021-05-16T13:42:14.427" v="322"/>
        <pc:sldMkLst>
          <pc:docMk/>
          <pc:sldMk cId="4266275430" sldId="258"/>
        </pc:sldMkLst>
        <pc:spChg chg="mod">
          <ac:chgData name="asalomone" userId="S::asalomone_rinimc.org#ext#@devupconforg2.onmicrosoft.com::d43252a5-7e7b-479a-81e8-e2ae1af72d91" providerId="AD" clId="Web-{310BEE3A-A1C8-4F41-9593-45AA415F01F5}" dt="2021-05-16T13:41:28.582" v="313" actId="20577"/>
          <ac:spMkLst>
            <pc:docMk/>
            <pc:sldMk cId="4266275430" sldId="258"/>
            <ac:spMk id="2" creationId="{7C6C106C-5B1C-4D6D-91AE-97D7712AE5D3}"/>
          </ac:spMkLst>
        </pc:spChg>
        <pc:spChg chg="mod">
          <ac:chgData name="asalomone" userId="S::asalomone_rinimc.org#ext#@devupconforg2.onmicrosoft.com::d43252a5-7e7b-479a-81e8-e2ae1af72d91" providerId="AD" clId="Web-{310BEE3A-A1C8-4F41-9593-45AA415F01F5}" dt="2021-05-16T13:38:48.483" v="110" actId="1076"/>
          <ac:spMkLst>
            <pc:docMk/>
            <pc:sldMk cId="4266275430" sldId="258"/>
            <ac:spMk id="4" creationId="{DD663E7F-93CD-43F1-885A-F16315424F92}"/>
          </ac:spMkLst>
        </pc:spChg>
      </pc:sldChg>
      <pc:sldChg chg="modNotes">
        <pc:chgData name="asalomone" userId="S::asalomone_rinimc.org#ext#@devupconforg2.onmicrosoft.com::d43252a5-7e7b-479a-81e8-e2ae1af72d91" providerId="AD" clId="Web-{310BEE3A-A1C8-4F41-9593-45AA415F01F5}" dt="2021-05-16T14:11:05.478" v="619"/>
        <pc:sldMkLst>
          <pc:docMk/>
          <pc:sldMk cId="3806448745" sldId="266"/>
        </pc:sldMkLst>
      </pc:sldChg>
      <pc:sldChg chg="modSp">
        <pc:chgData name="asalomone" userId="S::asalomone_rinimc.org#ext#@devupconforg2.onmicrosoft.com::d43252a5-7e7b-479a-81e8-e2ae1af72d91" providerId="AD" clId="Web-{310BEE3A-A1C8-4F41-9593-45AA415F01F5}" dt="2021-05-16T13:55:55.517" v="600" actId="20577"/>
        <pc:sldMkLst>
          <pc:docMk/>
          <pc:sldMk cId="3856267220" sldId="272"/>
        </pc:sldMkLst>
        <pc:spChg chg="mod">
          <ac:chgData name="asalomone" userId="S::asalomone_rinimc.org#ext#@devupconforg2.onmicrosoft.com::d43252a5-7e7b-479a-81e8-e2ae1af72d91" providerId="AD" clId="Web-{310BEE3A-A1C8-4F41-9593-45AA415F01F5}" dt="2021-05-16T13:55:55.517" v="600" actId="20577"/>
          <ac:spMkLst>
            <pc:docMk/>
            <pc:sldMk cId="3856267220" sldId="272"/>
            <ac:spMk id="37" creationId="{011B5997-7723-444D-BE84-5E0EF8306990}"/>
          </ac:spMkLst>
        </pc:spChg>
      </pc:sldChg>
    </pc:docChg>
  </pc:docChgLst>
  <pc:docChgLst>
    <pc:chgData name="Vaishali X. Wells" userId="bd005051-15a5-4831-a069-9e20d1ac4ad3" providerId="ADAL" clId="{B380D955-6B30-4674-AD32-085F983E7DEE}"/>
    <pc:docChg chg="custSel modSld">
      <pc:chgData name="Vaishali X. Wells" userId="bd005051-15a5-4831-a069-9e20d1ac4ad3" providerId="ADAL" clId="{B380D955-6B30-4674-AD32-085F983E7DEE}" dt="2021-05-16T14:52:33.295" v="256" actId="6549"/>
      <pc:docMkLst>
        <pc:docMk/>
      </pc:docMkLst>
      <pc:sldChg chg="modNotesTx">
        <pc:chgData name="Vaishali X. Wells" userId="bd005051-15a5-4831-a069-9e20d1ac4ad3" providerId="ADAL" clId="{B380D955-6B30-4674-AD32-085F983E7DEE}" dt="2021-05-16T14:52:33.295" v="256" actId="6549"/>
        <pc:sldMkLst>
          <pc:docMk/>
          <pc:sldMk cId="2957256387" sldId="262"/>
        </pc:sldMkLst>
      </pc:sldChg>
      <pc:sldChg chg="modNotesTx">
        <pc:chgData name="Vaishali X. Wells" userId="bd005051-15a5-4831-a069-9e20d1ac4ad3" providerId="ADAL" clId="{B380D955-6B30-4674-AD32-085F983E7DEE}" dt="2021-05-16T14:47:10.336" v="205" actId="20577"/>
        <pc:sldMkLst>
          <pc:docMk/>
          <pc:sldMk cId="3806448745" sldId="266"/>
        </pc:sldMkLst>
      </pc:sldChg>
      <pc:sldChg chg="modNotesTx">
        <pc:chgData name="Vaishali X. Wells" userId="bd005051-15a5-4831-a069-9e20d1ac4ad3" providerId="ADAL" clId="{B380D955-6B30-4674-AD32-085F983E7DEE}" dt="2021-05-16T14:17:23.822" v="7" actId="6549"/>
        <pc:sldMkLst>
          <pc:docMk/>
          <pc:sldMk cId="676598924" sldId="267"/>
        </pc:sldMkLst>
      </pc:sldChg>
      <pc:sldChg chg="modNotesTx">
        <pc:chgData name="Vaishali X. Wells" userId="bd005051-15a5-4831-a069-9e20d1ac4ad3" providerId="ADAL" clId="{B380D955-6B30-4674-AD32-085F983E7DEE}" dt="2021-05-16T14:18:01.775" v="8"/>
        <pc:sldMkLst>
          <pc:docMk/>
          <pc:sldMk cId="2719231291" sldId="271"/>
        </pc:sldMkLst>
      </pc:sldChg>
      <pc:sldChg chg="modNotesTx">
        <pc:chgData name="Vaishali X. Wells" userId="bd005051-15a5-4831-a069-9e20d1ac4ad3" providerId="ADAL" clId="{B380D955-6B30-4674-AD32-085F983E7DEE}" dt="2021-05-16T14:23:18.870" v="204" actId="20577"/>
        <pc:sldMkLst>
          <pc:docMk/>
          <pc:sldMk cId="1977010065" sldId="274"/>
        </pc:sldMkLst>
      </pc:sldChg>
      <pc:sldChg chg="modNotesTx">
        <pc:chgData name="Vaishali X. Wells" userId="bd005051-15a5-4831-a069-9e20d1ac4ad3" providerId="ADAL" clId="{B380D955-6B30-4674-AD32-085F983E7DEE}" dt="2021-05-16T14:22:57.326" v="186" actId="20577"/>
        <pc:sldMkLst>
          <pc:docMk/>
          <pc:sldMk cId="1126489135" sldId="275"/>
        </pc:sldMkLst>
      </pc:sldChg>
    </pc:docChg>
  </pc:docChgLst>
  <pc:docChgLst>
    <pc:chgData name="Silke Heyse" userId="ccef8475f9fe03b3" providerId="LiveId" clId="{9D25CF90-09C0-423B-95C6-F556935507DC}"/>
    <pc:docChg chg="undo custSel addSld delSld modSld sldOrd">
      <pc:chgData name="Silke Heyse" userId="ccef8475f9fe03b3" providerId="LiveId" clId="{9D25CF90-09C0-423B-95C6-F556935507DC}" dt="2021-05-16T14:47:21.090" v="372" actId="14100"/>
      <pc:docMkLst>
        <pc:docMk/>
      </pc:docMkLst>
      <pc:sldChg chg="modSp mod">
        <pc:chgData name="Silke Heyse" userId="ccef8475f9fe03b3" providerId="LiveId" clId="{9D25CF90-09C0-423B-95C6-F556935507DC}" dt="2021-05-16T14:47:21.090" v="372" actId="14100"/>
        <pc:sldMkLst>
          <pc:docMk/>
          <pc:sldMk cId="4266275430" sldId="258"/>
        </pc:sldMkLst>
        <pc:spChg chg="mod">
          <ac:chgData name="Silke Heyse" userId="ccef8475f9fe03b3" providerId="LiveId" clId="{9D25CF90-09C0-423B-95C6-F556935507DC}" dt="2021-05-16T13:42:28.678" v="2" actId="20577"/>
          <ac:spMkLst>
            <pc:docMk/>
            <pc:sldMk cId="4266275430" sldId="258"/>
            <ac:spMk id="2" creationId="{7C6C106C-5B1C-4D6D-91AE-97D7712AE5D3}"/>
          </ac:spMkLst>
        </pc:spChg>
        <pc:cxnChg chg="mod">
          <ac:chgData name="Silke Heyse" userId="ccef8475f9fe03b3" providerId="LiveId" clId="{9D25CF90-09C0-423B-95C6-F556935507DC}" dt="2021-05-16T14:47:21.090" v="372" actId="14100"/>
          <ac:cxnSpMkLst>
            <pc:docMk/>
            <pc:sldMk cId="4266275430" sldId="258"/>
            <ac:cxnSpMk id="7" creationId="{AA3B374E-DB0B-48EB-8E31-7CC994BACA49}"/>
          </ac:cxnSpMkLst>
        </pc:cxnChg>
      </pc:sldChg>
      <pc:sldChg chg="mod ord modShow modNotesTx">
        <pc:chgData name="Silke Heyse" userId="ccef8475f9fe03b3" providerId="LiveId" clId="{9D25CF90-09C0-423B-95C6-F556935507DC}" dt="2021-05-16T14:18:04.111" v="281"/>
        <pc:sldMkLst>
          <pc:docMk/>
          <pc:sldMk cId="3307068075" sldId="260"/>
        </pc:sldMkLst>
      </pc:sldChg>
      <pc:sldChg chg="modSp mod">
        <pc:chgData name="Silke Heyse" userId="ccef8475f9fe03b3" providerId="LiveId" clId="{9D25CF90-09C0-423B-95C6-F556935507DC}" dt="2021-05-16T13:52:25.818" v="134" actId="1076"/>
        <pc:sldMkLst>
          <pc:docMk/>
          <pc:sldMk cId="2957256387" sldId="262"/>
        </pc:sldMkLst>
        <pc:spChg chg="mod ord">
          <ac:chgData name="Silke Heyse" userId="ccef8475f9fe03b3" providerId="LiveId" clId="{9D25CF90-09C0-423B-95C6-F556935507DC}" dt="2021-05-16T13:52:07.790" v="129" actId="20577"/>
          <ac:spMkLst>
            <pc:docMk/>
            <pc:sldMk cId="2957256387" sldId="262"/>
            <ac:spMk id="16" creationId="{FA4ABF8B-A5E7-4977-A7D9-12AC335E494F}"/>
          </ac:spMkLst>
        </pc:spChg>
        <pc:picChg chg="mod modCrop">
          <ac:chgData name="Silke Heyse" userId="ccef8475f9fe03b3" providerId="LiveId" clId="{9D25CF90-09C0-423B-95C6-F556935507DC}" dt="2021-05-16T13:52:25.818" v="134" actId="1076"/>
          <ac:picMkLst>
            <pc:docMk/>
            <pc:sldMk cId="2957256387" sldId="262"/>
            <ac:picMk id="8" creationId="{2A131CCD-9155-4FB7-B7DC-72C1E4F20250}"/>
          </ac:picMkLst>
        </pc:picChg>
      </pc:sldChg>
      <pc:sldChg chg="modNotesTx">
        <pc:chgData name="Silke Heyse" userId="ccef8475f9fe03b3" providerId="LiveId" clId="{9D25CF90-09C0-423B-95C6-F556935507DC}" dt="2021-05-16T14:20:28.669" v="318" actId="20577"/>
        <pc:sldMkLst>
          <pc:docMk/>
          <pc:sldMk cId="40531214" sldId="269"/>
        </pc:sldMkLst>
      </pc:sldChg>
      <pc:sldChg chg="addSp delSp modSp mod">
        <pc:chgData name="Silke Heyse" userId="ccef8475f9fe03b3" providerId="LiveId" clId="{9D25CF90-09C0-423B-95C6-F556935507DC}" dt="2021-05-16T14:17:54.467" v="278" actId="478"/>
        <pc:sldMkLst>
          <pc:docMk/>
          <pc:sldMk cId="3844774085" sldId="270"/>
        </pc:sldMkLst>
        <pc:spChg chg="add del mod">
          <ac:chgData name="Silke Heyse" userId="ccef8475f9fe03b3" providerId="LiveId" clId="{9D25CF90-09C0-423B-95C6-F556935507DC}" dt="2021-05-16T13:49:51.485" v="65" actId="478"/>
          <ac:spMkLst>
            <pc:docMk/>
            <pc:sldMk cId="3844774085" sldId="270"/>
            <ac:spMk id="2" creationId="{0E38D7F9-7454-4015-8F3C-05B3245B9CE2}"/>
          </ac:spMkLst>
        </pc:spChg>
        <pc:spChg chg="del mod">
          <ac:chgData name="Silke Heyse" userId="ccef8475f9fe03b3" providerId="LiveId" clId="{9D25CF90-09C0-423B-95C6-F556935507DC}" dt="2021-05-16T14:17:54.467" v="278" actId="478"/>
          <ac:spMkLst>
            <pc:docMk/>
            <pc:sldMk cId="3844774085" sldId="270"/>
            <ac:spMk id="5" creationId="{FBE6D0D1-8BC7-4A50-BA0F-83BD2B826216}"/>
          </ac:spMkLst>
        </pc:spChg>
        <pc:picChg chg="add mod">
          <ac:chgData name="Silke Heyse" userId="ccef8475f9fe03b3" providerId="LiveId" clId="{9D25CF90-09C0-423B-95C6-F556935507DC}" dt="2021-05-16T14:17:52.834" v="277" actId="1076"/>
          <ac:picMkLst>
            <pc:docMk/>
            <pc:sldMk cId="3844774085" sldId="270"/>
            <ac:picMk id="6" creationId="{ADF11097-C951-4DC0-AE2F-10AFA7A4351B}"/>
          </ac:picMkLst>
        </pc:picChg>
        <pc:picChg chg="add mod">
          <ac:chgData name="Silke Heyse" userId="ccef8475f9fe03b3" providerId="LiveId" clId="{9D25CF90-09C0-423B-95C6-F556935507DC}" dt="2021-05-16T14:17:49.186" v="276" actId="1076"/>
          <ac:picMkLst>
            <pc:docMk/>
            <pc:sldMk cId="3844774085" sldId="270"/>
            <ac:picMk id="7" creationId="{EE6045E3-2D81-46DF-A458-96DD98AC28DA}"/>
          </ac:picMkLst>
        </pc:picChg>
      </pc:sldChg>
      <pc:sldChg chg="modNotesTx">
        <pc:chgData name="Silke Heyse" userId="ccef8475f9fe03b3" providerId="LiveId" clId="{9D25CF90-09C0-423B-95C6-F556935507DC}" dt="2021-05-16T14:34:42.095" v="319" actId="20577"/>
        <pc:sldMkLst>
          <pc:docMk/>
          <pc:sldMk cId="2719231291" sldId="271"/>
        </pc:sldMkLst>
      </pc:sldChg>
      <pc:sldChg chg="addSp delSp modSp mod modNotesTx">
        <pc:chgData name="Silke Heyse" userId="ccef8475f9fe03b3" providerId="LiveId" clId="{9D25CF90-09C0-423B-95C6-F556935507DC}" dt="2021-05-16T14:47:15.085" v="371" actId="1036"/>
        <pc:sldMkLst>
          <pc:docMk/>
          <pc:sldMk cId="3856267220" sldId="272"/>
        </pc:sldMkLst>
        <pc:spChg chg="add mod">
          <ac:chgData name="Silke Heyse" userId="ccef8475f9fe03b3" providerId="LiveId" clId="{9D25CF90-09C0-423B-95C6-F556935507DC}" dt="2021-05-16T14:47:15.085" v="371" actId="1036"/>
          <ac:spMkLst>
            <pc:docMk/>
            <pc:sldMk cId="3856267220" sldId="272"/>
            <ac:spMk id="2" creationId="{5BD37E8E-6F84-4170-8240-CE093933022F}"/>
          </ac:spMkLst>
        </pc:spChg>
        <pc:spChg chg="add mod">
          <ac:chgData name="Silke Heyse" userId="ccef8475f9fe03b3" providerId="LiveId" clId="{9D25CF90-09C0-423B-95C6-F556935507DC}" dt="2021-05-16T14:45:44.102" v="328" actId="1076"/>
          <ac:spMkLst>
            <pc:docMk/>
            <pc:sldMk cId="3856267220" sldId="272"/>
            <ac:spMk id="15" creationId="{4F2A01FA-48D0-41D0-85B3-8FB2C86E20B1}"/>
          </ac:spMkLst>
        </pc:spChg>
        <pc:spChg chg="add mod">
          <ac:chgData name="Silke Heyse" userId="ccef8475f9fe03b3" providerId="LiveId" clId="{9D25CF90-09C0-423B-95C6-F556935507DC}" dt="2021-05-16T14:46:35.164" v="349" actId="20577"/>
          <ac:spMkLst>
            <pc:docMk/>
            <pc:sldMk cId="3856267220" sldId="272"/>
            <ac:spMk id="18" creationId="{1F3B89F6-8132-4806-A99A-F3A392238B53}"/>
          </ac:spMkLst>
        </pc:spChg>
        <pc:spChg chg="add mod">
          <ac:chgData name="Silke Heyse" userId="ccef8475f9fe03b3" providerId="LiveId" clId="{9D25CF90-09C0-423B-95C6-F556935507DC}" dt="2021-05-16T14:46:53.145" v="360" actId="20577"/>
          <ac:spMkLst>
            <pc:docMk/>
            <pc:sldMk cId="3856267220" sldId="272"/>
            <ac:spMk id="19" creationId="{51B0DC0C-BCFA-46E9-9400-9F01190ED342}"/>
          </ac:spMkLst>
        </pc:spChg>
        <pc:spChg chg="mod">
          <ac:chgData name="Silke Heyse" userId="ccef8475f9fe03b3" providerId="LiveId" clId="{9D25CF90-09C0-423B-95C6-F556935507DC}" dt="2021-05-16T14:45:35.071" v="326" actId="1076"/>
          <ac:spMkLst>
            <pc:docMk/>
            <pc:sldMk cId="3856267220" sldId="272"/>
            <ac:spMk id="32" creationId="{83320EBE-DFDA-4D42-89F5-D4334359EEA5}"/>
          </ac:spMkLst>
        </pc:spChg>
        <pc:spChg chg="mod">
          <ac:chgData name="Silke Heyse" userId="ccef8475f9fe03b3" providerId="LiveId" clId="{9D25CF90-09C0-423B-95C6-F556935507DC}" dt="2021-05-16T14:45:40.336" v="327" actId="1076"/>
          <ac:spMkLst>
            <pc:docMk/>
            <pc:sldMk cId="3856267220" sldId="272"/>
            <ac:spMk id="35" creationId="{8C265EE3-77DA-40AC-8ECA-A8C703B3438D}"/>
          </ac:spMkLst>
        </pc:spChg>
        <pc:spChg chg="mod">
          <ac:chgData name="Silke Heyse" userId="ccef8475f9fe03b3" providerId="LiveId" clId="{9D25CF90-09C0-423B-95C6-F556935507DC}" dt="2021-05-16T14:45:52.803" v="329" actId="1076"/>
          <ac:spMkLst>
            <pc:docMk/>
            <pc:sldMk cId="3856267220" sldId="272"/>
            <ac:spMk id="36" creationId="{B126AC5B-C1A1-4F71-A79F-5503F2080BF4}"/>
          </ac:spMkLst>
        </pc:spChg>
        <pc:spChg chg="mod">
          <ac:chgData name="Silke Heyse" userId="ccef8475f9fe03b3" providerId="LiveId" clId="{9D25CF90-09C0-423B-95C6-F556935507DC}" dt="2021-05-16T14:45:59.580" v="332" actId="1076"/>
          <ac:spMkLst>
            <pc:docMk/>
            <pc:sldMk cId="3856267220" sldId="272"/>
            <ac:spMk id="37" creationId="{011B5997-7723-444D-BE84-5E0EF8306990}"/>
          </ac:spMkLst>
        </pc:spChg>
        <pc:spChg chg="mod">
          <ac:chgData name="Silke Heyse" userId="ccef8475f9fe03b3" providerId="LiveId" clId="{9D25CF90-09C0-423B-95C6-F556935507DC}" dt="2021-05-16T14:46:02.615" v="333" actId="1076"/>
          <ac:spMkLst>
            <pc:docMk/>
            <pc:sldMk cId="3856267220" sldId="272"/>
            <ac:spMk id="38" creationId="{15ECD8E8-40A1-48DB-830F-5DA37AD69C45}"/>
          </ac:spMkLst>
        </pc:spChg>
        <pc:spChg chg="mod">
          <ac:chgData name="Silke Heyse" userId="ccef8475f9fe03b3" providerId="LiveId" clId="{9D25CF90-09C0-423B-95C6-F556935507DC}" dt="2021-05-16T14:46:06.236" v="334" actId="1076"/>
          <ac:spMkLst>
            <pc:docMk/>
            <pc:sldMk cId="3856267220" sldId="272"/>
            <ac:spMk id="42" creationId="{6DC408D1-9EE9-41FA-BACF-B10B51473352}"/>
          </ac:spMkLst>
        </pc:spChg>
        <pc:picChg chg="add del mod">
          <ac:chgData name="Silke Heyse" userId="ccef8475f9fe03b3" providerId="LiveId" clId="{9D25CF90-09C0-423B-95C6-F556935507DC}" dt="2021-05-16T14:44:46.552" v="320" actId="478"/>
          <ac:picMkLst>
            <pc:docMk/>
            <pc:sldMk cId="3856267220" sldId="272"/>
            <ac:picMk id="4" creationId="{D94900EB-448B-4A95-8C86-29F094733B17}"/>
          </ac:picMkLst>
        </pc:picChg>
        <pc:picChg chg="add mod ord">
          <ac:chgData name="Silke Heyse" userId="ccef8475f9fe03b3" providerId="LiveId" clId="{9D25CF90-09C0-423B-95C6-F556935507DC}" dt="2021-05-16T14:45:55.647" v="331" actId="1076"/>
          <ac:picMkLst>
            <pc:docMk/>
            <pc:sldMk cId="3856267220" sldId="272"/>
            <ac:picMk id="6" creationId="{A0D0EF10-CB8B-49CA-BD2D-83660F681230}"/>
          </ac:picMkLst>
        </pc:picChg>
        <pc:picChg chg="del">
          <ac:chgData name="Silke Heyse" userId="ccef8475f9fe03b3" providerId="LiveId" clId="{9D25CF90-09C0-423B-95C6-F556935507DC}" dt="2021-05-16T14:01:19.395" v="204" actId="478"/>
          <ac:picMkLst>
            <pc:docMk/>
            <pc:sldMk cId="3856267220" sldId="272"/>
            <ac:picMk id="44" creationId="{80AEF2C7-D57D-4DD9-BF4B-A62E756BF07D}"/>
          </ac:picMkLst>
        </pc:picChg>
      </pc:sldChg>
      <pc:sldChg chg="addSp delSp modSp new del mod">
        <pc:chgData name="Silke Heyse" userId="ccef8475f9fe03b3" providerId="LiveId" clId="{9D25CF90-09C0-423B-95C6-F556935507DC}" dt="2021-05-16T14:18:14.414" v="282" actId="2696"/>
        <pc:sldMkLst>
          <pc:docMk/>
          <pc:sldMk cId="1163438859" sldId="273"/>
        </pc:sldMkLst>
        <pc:spChg chg="del">
          <ac:chgData name="Silke Heyse" userId="ccef8475f9fe03b3" providerId="LiveId" clId="{9D25CF90-09C0-423B-95C6-F556935507DC}" dt="2021-05-16T14:05:55.557" v="232" actId="478"/>
          <ac:spMkLst>
            <pc:docMk/>
            <pc:sldMk cId="1163438859" sldId="273"/>
            <ac:spMk id="2" creationId="{02D2E691-2AC5-4507-8111-5D1AF89CF7A4}"/>
          </ac:spMkLst>
        </pc:spChg>
        <pc:spChg chg="del">
          <ac:chgData name="Silke Heyse" userId="ccef8475f9fe03b3" providerId="LiveId" clId="{9D25CF90-09C0-423B-95C6-F556935507DC}" dt="2021-05-16T14:05:56.264" v="233" actId="478"/>
          <ac:spMkLst>
            <pc:docMk/>
            <pc:sldMk cId="1163438859" sldId="273"/>
            <ac:spMk id="3" creationId="{1F8D208F-A851-4BE3-9169-A468BF705520}"/>
          </ac:spMkLst>
        </pc:spChg>
        <pc:picChg chg="add del mod">
          <ac:chgData name="Silke Heyse" userId="ccef8475f9fe03b3" providerId="LiveId" clId="{9D25CF90-09C0-423B-95C6-F556935507DC}" dt="2021-05-16T14:17:31.365" v="269" actId="21"/>
          <ac:picMkLst>
            <pc:docMk/>
            <pc:sldMk cId="1163438859" sldId="273"/>
            <ac:picMk id="6" creationId="{90D6DE3C-963D-421F-8C17-3AFD26A53CC1}"/>
          </ac:picMkLst>
        </pc:picChg>
      </pc:sldChg>
      <pc:sldChg chg="addSp delSp modSp add mod">
        <pc:chgData name="Silke Heyse" userId="ccef8475f9fe03b3" providerId="LiveId" clId="{9D25CF90-09C0-423B-95C6-F556935507DC}" dt="2021-05-16T14:07:20.346" v="258" actId="1076"/>
        <pc:sldMkLst>
          <pc:docMk/>
          <pc:sldMk cId="1977010065" sldId="274"/>
        </pc:sldMkLst>
        <pc:picChg chg="add mod">
          <ac:chgData name="Silke Heyse" userId="ccef8475f9fe03b3" providerId="LiveId" clId="{9D25CF90-09C0-423B-95C6-F556935507DC}" dt="2021-05-16T14:07:20.346" v="258" actId="1076"/>
          <ac:picMkLst>
            <pc:docMk/>
            <pc:sldMk cId="1977010065" sldId="274"/>
            <ac:picMk id="3" creationId="{180B4547-1393-45ED-8B23-62F29AC18024}"/>
          </ac:picMkLst>
        </pc:picChg>
        <pc:picChg chg="del">
          <ac:chgData name="Silke Heyse" userId="ccef8475f9fe03b3" providerId="LiveId" clId="{9D25CF90-09C0-423B-95C6-F556935507DC}" dt="2021-05-16T14:06:40.026" v="240" actId="478"/>
          <ac:picMkLst>
            <pc:docMk/>
            <pc:sldMk cId="1977010065" sldId="274"/>
            <ac:picMk id="6" creationId="{90D6DE3C-963D-421F-8C17-3AFD26A53CC1}"/>
          </ac:picMkLst>
        </pc:picChg>
        <pc:picChg chg="add del mod">
          <ac:chgData name="Silke Heyse" userId="ccef8475f9fe03b3" providerId="LiveId" clId="{9D25CF90-09C0-423B-95C6-F556935507DC}" dt="2021-05-16T14:06:55.320" v="247" actId="21"/>
          <ac:picMkLst>
            <pc:docMk/>
            <pc:sldMk cId="1977010065" sldId="274"/>
            <ac:picMk id="7" creationId="{EE8E7B5B-6882-4C96-BFAF-C24578A58F13}"/>
          </ac:picMkLst>
        </pc:picChg>
      </pc:sldChg>
      <pc:sldChg chg="addSp delSp modSp new mod">
        <pc:chgData name="Silke Heyse" userId="ccef8475f9fe03b3" providerId="LiveId" clId="{9D25CF90-09C0-423B-95C6-F556935507DC}" dt="2021-05-16T14:07:12.483" v="256" actId="1076"/>
        <pc:sldMkLst>
          <pc:docMk/>
          <pc:sldMk cId="1126489135" sldId="275"/>
        </pc:sldMkLst>
        <pc:spChg chg="del">
          <ac:chgData name="Silke Heyse" userId="ccef8475f9fe03b3" providerId="LiveId" clId="{9D25CF90-09C0-423B-95C6-F556935507DC}" dt="2021-05-16T14:07:00.873" v="249" actId="478"/>
          <ac:spMkLst>
            <pc:docMk/>
            <pc:sldMk cId="1126489135" sldId="275"/>
            <ac:spMk id="2" creationId="{6C5E4180-1A8F-43CB-994F-CC6D6A4EAC0A}"/>
          </ac:spMkLst>
        </pc:spChg>
        <pc:spChg chg="del">
          <ac:chgData name="Silke Heyse" userId="ccef8475f9fe03b3" providerId="LiveId" clId="{9D25CF90-09C0-423B-95C6-F556935507DC}" dt="2021-05-16T14:07:03.583" v="250" actId="478"/>
          <ac:spMkLst>
            <pc:docMk/>
            <pc:sldMk cId="1126489135" sldId="275"/>
            <ac:spMk id="3" creationId="{E9651C4B-BCD4-4CE0-A8AF-8A322AC0B4E8}"/>
          </ac:spMkLst>
        </pc:spChg>
        <pc:picChg chg="add mod">
          <ac:chgData name="Silke Heyse" userId="ccef8475f9fe03b3" providerId="LiveId" clId="{9D25CF90-09C0-423B-95C6-F556935507DC}" dt="2021-05-16T14:07:12.483" v="256" actId="1076"/>
          <ac:picMkLst>
            <pc:docMk/>
            <pc:sldMk cId="1126489135" sldId="275"/>
            <ac:picMk id="5" creationId="{F800410A-8FA0-420A-B320-4727BEBB22F7}"/>
          </ac:picMkLst>
        </pc:picChg>
      </pc:sldChg>
      <pc:sldChg chg="addSp delSp modSp new mod">
        <pc:chgData name="Silke Heyse" userId="ccef8475f9fe03b3" providerId="LiveId" clId="{9D25CF90-09C0-423B-95C6-F556935507DC}" dt="2021-05-16T14:07:59.713" v="267" actId="1076"/>
        <pc:sldMkLst>
          <pc:docMk/>
          <pc:sldMk cId="2822956283" sldId="276"/>
        </pc:sldMkLst>
        <pc:spChg chg="del">
          <ac:chgData name="Silke Heyse" userId="ccef8475f9fe03b3" providerId="LiveId" clId="{9D25CF90-09C0-423B-95C6-F556935507DC}" dt="2021-05-16T14:07:41.353" v="260" actId="478"/>
          <ac:spMkLst>
            <pc:docMk/>
            <pc:sldMk cId="2822956283" sldId="276"/>
            <ac:spMk id="2" creationId="{A3AE2FB8-3510-42D5-9E51-69ED85F85B59}"/>
          </ac:spMkLst>
        </pc:spChg>
        <pc:spChg chg="del mod">
          <ac:chgData name="Silke Heyse" userId="ccef8475f9fe03b3" providerId="LiveId" clId="{9D25CF90-09C0-423B-95C6-F556935507DC}" dt="2021-05-16T14:07:43.792" v="262" actId="478"/>
          <ac:spMkLst>
            <pc:docMk/>
            <pc:sldMk cId="2822956283" sldId="276"/>
            <ac:spMk id="3" creationId="{D4F21517-9230-4A88-90C8-174EB6E34062}"/>
          </ac:spMkLst>
        </pc:spChg>
        <pc:picChg chg="add mod">
          <ac:chgData name="Silke Heyse" userId="ccef8475f9fe03b3" providerId="LiveId" clId="{9D25CF90-09C0-423B-95C6-F556935507DC}" dt="2021-05-16T14:07:59.713" v="267" actId="1076"/>
          <ac:picMkLst>
            <pc:docMk/>
            <pc:sldMk cId="2822956283" sldId="276"/>
            <ac:picMk id="6" creationId="{DED1E8A3-5774-4929-8A6F-8CC5E8D86F14}"/>
          </ac:picMkLst>
        </pc:picChg>
      </pc:sldChg>
    </pc:docChg>
  </pc:docChgLst>
  <pc:docChgLst>
    <pc:chgData name="ten N" userId="S::tnrn4hack_outlook.com#ext#@devupconforg2.onmicrosoft.com::57820a0b-e33d-4ca5-9dd1-617597bf2487" providerId="AD" clId="Web-{A1D0C1A2-E0C0-401C-BD33-54152C15EE3D}"/>
    <pc:docChg chg="modSld">
      <pc:chgData name="ten N" userId="S::tnrn4hack_outlook.com#ext#@devupconforg2.onmicrosoft.com::57820a0b-e33d-4ca5-9dd1-617597bf2487" providerId="AD" clId="Web-{A1D0C1A2-E0C0-401C-BD33-54152C15EE3D}" dt="2021-05-16T14:17:04.029" v="47"/>
      <pc:docMkLst>
        <pc:docMk/>
      </pc:docMkLst>
      <pc:sldChg chg="modNotes">
        <pc:chgData name="ten N" userId="S::tnrn4hack_outlook.com#ext#@devupconforg2.onmicrosoft.com::57820a0b-e33d-4ca5-9dd1-617597bf2487" providerId="AD" clId="Web-{A1D0C1A2-E0C0-401C-BD33-54152C15EE3D}" dt="2021-05-16T14:16:25.809" v="11"/>
        <pc:sldMkLst>
          <pc:docMk/>
          <pc:sldMk cId="3806448745" sldId="266"/>
        </pc:sldMkLst>
      </pc:sldChg>
      <pc:sldChg chg="modNotes">
        <pc:chgData name="ten N" userId="S::tnrn4hack_outlook.com#ext#@devupconforg2.onmicrosoft.com::57820a0b-e33d-4ca5-9dd1-617597bf2487" providerId="AD" clId="Web-{A1D0C1A2-E0C0-401C-BD33-54152C15EE3D}" dt="2021-05-16T14:17:04.029" v="47"/>
        <pc:sldMkLst>
          <pc:docMk/>
          <pc:sldMk cId="676598924" sldId="267"/>
        </pc:sldMkLst>
      </pc:sldChg>
      <pc:sldChg chg="modSp">
        <pc:chgData name="ten N" userId="S::tnrn4hack_outlook.com#ext#@devupconforg2.onmicrosoft.com::57820a0b-e33d-4ca5-9dd1-617597bf2487" providerId="AD" clId="Web-{A1D0C1A2-E0C0-401C-BD33-54152C15EE3D}" dt="2021-05-16T13:57:52.588" v="8" actId="20577"/>
        <pc:sldMkLst>
          <pc:docMk/>
          <pc:sldMk cId="3856267220" sldId="272"/>
        </pc:sldMkLst>
        <pc:spChg chg="mod">
          <ac:chgData name="ten N" userId="S::tnrn4hack_outlook.com#ext#@devupconforg2.onmicrosoft.com::57820a0b-e33d-4ca5-9dd1-617597bf2487" providerId="AD" clId="Web-{A1D0C1A2-E0C0-401C-BD33-54152C15EE3D}" dt="2021-05-16T13:57:52.588" v="8" actId="20577"/>
          <ac:spMkLst>
            <pc:docMk/>
            <pc:sldMk cId="3856267220" sldId="272"/>
            <ac:spMk id="36" creationId="{B126AC5B-C1A1-4F71-A79F-5503F2080BF4}"/>
          </ac:spMkLst>
        </pc:spChg>
      </pc:sldChg>
    </pc:docChg>
  </pc:docChgLst>
  <pc:docChgLst>
    <pc:chgData name="asalomone" userId="S::asalomone_rinimc.org#ext#@devupconforg2.onmicrosoft.com::d43252a5-7e7b-479a-81e8-e2ae1af72d91" providerId="AD" clId="Web-{837F604B-C366-4F69-A586-CF7D781793C6}"/>
    <pc:docChg chg="modSld">
      <pc:chgData name="asalomone" userId="S::asalomone_rinimc.org#ext#@devupconforg2.onmicrosoft.com::d43252a5-7e7b-479a-81e8-e2ae1af72d91" providerId="AD" clId="Web-{837F604B-C366-4F69-A586-CF7D781793C6}" dt="2021-05-16T14:50:41.832" v="702"/>
      <pc:docMkLst>
        <pc:docMk/>
      </pc:docMkLst>
      <pc:sldChg chg="modNotes">
        <pc:chgData name="asalomone" userId="S::asalomone_rinimc.org#ext#@devupconforg2.onmicrosoft.com::d43252a5-7e7b-479a-81e8-e2ae1af72d91" providerId="AD" clId="Web-{837F604B-C366-4F69-A586-CF7D781793C6}" dt="2021-05-16T14:48:24.375" v="697"/>
        <pc:sldMkLst>
          <pc:docMk/>
          <pc:sldMk cId="3806448745" sldId="266"/>
        </pc:sldMkLst>
      </pc:sldChg>
      <pc:sldChg chg="modNotes">
        <pc:chgData name="asalomone" userId="S::asalomone_rinimc.org#ext#@devupconforg2.onmicrosoft.com::d43252a5-7e7b-479a-81e8-e2ae1af72d91" providerId="AD" clId="Web-{837F604B-C366-4F69-A586-CF7D781793C6}" dt="2021-05-16T14:19:56.895" v="144"/>
        <pc:sldMkLst>
          <pc:docMk/>
          <pc:sldMk cId="676598924" sldId="267"/>
        </pc:sldMkLst>
      </pc:sldChg>
      <pc:sldChg chg="modNotes">
        <pc:chgData name="asalomone" userId="S::asalomone_rinimc.org#ext#@devupconforg2.onmicrosoft.com::d43252a5-7e7b-479a-81e8-e2ae1af72d91" providerId="AD" clId="Web-{837F604B-C366-4F69-A586-CF7D781793C6}" dt="2021-05-16T14:22:25.901" v="146"/>
        <pc:sldMkLst>
          <pc:docMk/>
          <pc:sldMk cId="2520718715" sldId="268"/>
        </pc:sldMkLst>
      </pc:sldChg>
      <pc:sldChg chg="modNotes">
        <pc:chgData name="asalomone" userId="S::asalomone_rinimc.org#ext#@devupconforg2.onmicrosoft.com::d43252a5-7e7b-479a-81e8-e2ae1af72d91" providerId="AD" clId="Web-{837F604B-C366-4F69-A586-CF7D781793C6}" dt="2021-05-16T14:41:28.470" v="514"/>
        <pc:sldMkLst>
          <pc:docMk/>
          <pc:sldMk cId="3844774085" sldId="270"/>
        </pc:sldMkLst>
      </pc:sldChg>
      <pc:sldChg chg="modNotes">
        <pc:chgData name="asalomone" userId="S::asalomone_rinimc.org#ext#@devupconforg2.onmicrosoft.com::d43252a5-7e7b-479a-81e8-e2ae1af72d91" providerId="AD" clId="Web-{837F604B-C366-4F69-A586-CF7D781793C6}" dt="2021-05-16T14:32:50.577" v="368"/>
        <pc:sldMkLst>
          <pc:docMk/>
          <pc:sldMk cId="2719231291" sldId="271"/>
        </pc:sldMkLst>
      </pc:sldChg>
      <pc:sldChg chg="modNotes">
        <pc:chgData name="asalomone" userId="S::asalomone_rinimc.org#ext#@devupconforg2.onmicrosoft.com::d43252a5-7e7b-479a-81e8-e2ae1af72d91" providerId="AD" clId="Web-{837F604B-C366-4F69-A586-CF7D781793C6}" dt="2021-05-16T14:35:58.458" v="435"/>
        <pc:sldMkLst>
          <pc:docMk/>
          <pc:sldMk cId="1977010065" sldId="274"/>
        </pc:sldMkLst>
      </pc:sldChg>
      <pc:sldChg chg="modNotes">
        <pc:chgData name="asalomone" userId="S::asalomone_rinimc.org#ext#@devupconforg2.onmicrosoft.com::d43252a5-7e7b-479a-81e8-e2ae1af72d91" providerId="AD" clId="Web-{837F604B-C366-4F69-A586-CF7D781793C6}" dt="2021-05-16T14:37:05.148" v="470"/>
        <pc:sldMkLst>
          <pc:docMk/>
          <pc:sldMk cId="1126489135" sldId="275"/>
        </pc:sldMkLst>
      </pc:sldChg>
      <pc:sldChg chg="modNotes">
        <pc:chgData name="asalomone" userId="S::asalomone_rinimc.org#ext#@devupconforg2.onmicrosoft.com::d43252a5-7e7b-479a-81e8-e2ae1af72d91" providerId="AD" clId="Web-{837F604B-C366-4F69-A586-CF7D781793C6}" dt="2021-05-16T14:50:41.832" v="702"/>
        <pc:sldMkLst>
          <pc:docMk/>
          <pc:sldMk cId="2822956283" sldId="27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8ABA5-B1DA-46F9-AB9E-2C4429E506FB}" type="doc">
      <dgm:prSet loTypeId="urn:microsoft.com/office/officeart/2005/8/layout/arrow2" loCatId="process" qsTypeId="urn:microsoft.com/office/officeart/2005/8/quickstyle/simple1" qsCatId="simple" csTypeId="urn:microsoft.com/office/officeart/2005/8/colors/accent0_3" csCatId="mainScheme" phldr="1"/>
      <dgm:spPr/>
    </dgm:pt>
    <dgm:pt modelId="{13017800-6516-42E0-BE26-FBB8AB162671}">
      <dgm:prSet phldrT="[Text]" phldr="0"/>
      <dgm:spPr/>
      <dgm:t>
        <a:bodyPr/>
        <a:lstStyle/>
        <a:p>
          <a:pPr rtl="0"/>
          <a:r>
            <a:rPr lang="en-US">
              <a:latin typeface="Abadi Extra Light" panose="020B0204020104020204" pitchFamily="34" charset="0"/>
            </a:rPr>
            <a:t>Launch of MVP in </a:t>
          </a:r>
          <a:r>
            <a:rPr lang="en-US" b="1">
              <a:latin typeface="Abadi Extra Light" panose="020B0204020104020204" pitchFamily="34" charset="0"/>
            </a:rPr>
            <a:t>one</a:t>
          </a:r>
          <a:r>
            <a:rPr lang="en-US">
              <a:latin typeface="Abadi Extra Light" panose="020B0204020104020204" pitchFamily="34" charset="0"/>
            </a:rPr>
            <a:t> </a:t>
          </a:r>
          <a:r>
            <a:rPr lang="en-US" b="1">
              <a:latin typeface="Abadi Extra Light" panose="020B0204020104020204" pitchFamily="34" charset="0"/>
            </a:rPr>
            <a:t>COVID-19 clinic </a:t>
          </a:r>
          <a:r>
            <a:rPr lang="en-US">
              <a:latin typeface="Abadi Extra Light" panose="020B0204020104020204" pitchFamily="34" charset="0"/>
            </a:rPr>
            <a:t>(pilot</a:t>
          </a:r>
          <a:r>
            <a:rPr lang="en-US">
              <a:latin typeface="Calibri Light" panose="020F0302020204030204"/>
            </a:rPr>
            <a:t>)</a:t>
          </a:r>
        </a:p>
      </dgm:t>
    </dgm:pt>
    <dgm:pt modelId="{CFA98400-D3F1-4C06-8613-8F5F136E3182}" type="parTrans" cxnId="{3F3AF91B-4754-49D6-A91B-2EE0AFB2C9E4}">
      <dgm:prSet/>
      <dgm:spPr/>
      <dgm:t>
        <a:bodyPr/>
        <a:lstStyle/>
        <a:p>
          <a:endParaRPr lang="en-GB"/>
        </a:p>
      </dgm:t>
    </dgm:pt>
    <dgm:pt modelId="{A38204CA-610F-4182-A9F6-101186E9F492}" type="sibTrans" cxnId="{3F3AF91B-4754-49D6-A91B-2EE0AFB2C9E4}">
      <dgm:prSet/>
      <dgm:spPr/>
      <dgm:t>
        <a:bodyPr/>
        <a:lstStyle/>
        <a:p>
          <a:endParaRPr lang="en-GB"/>
        </a:p>
      </dgm:t>
    </dgm:pt>
    <dgm:pt modelId="{65575968-8DC1-4A78-8314-C011D9046889}">
      <dgm:prSet phldrT="[Text]" phldr="0"/>
      <dgm:spPr/>
      <dgm:t>
        <a:bodyPr/>
        <a:lstStyle/>
        <a:p>
          <a:pPr rtl="0"/>
          <a:r>
            <a:rPr lang="en-US">
              <a:latin typeface="Abadi Extra Light" panose="020B0204020104020204" pitchFamily="34" charset="0"/>
            </a:rPr>
            <a:t> Outcomes and UX/UI </a:t>
          </a:r>
          <a:r>
            <a:rPr lang="en-US" b="1">
              <a:latin typeface="Abadi Extra Light" panose="020B0204020104020204" pitchFamily="34" charset="0"/>
            </a:rPr>
            <a:t>evaluation </a:t>
          </a:r>
          <a:r>
            <a:rPr lang="en-US">
              <a:latin typeface="Abadi Extra Light" panose="020B0204020104020204" pitchFamily="34" charset="0"/>
            </a:rPr>
            <a:t>(product iteration</a:t>
          </a:r>
          <a:r>
            <a:rPr lang="en-US">
              <a:latin typeface="Calibri Light" panose="020F0302020204030204"/>
            </a:rPr>
            <a:t>)</a:t>
          </a:r>
          <a:endParaRPr lang="en-US"/>
        </a:p>
      </dgm:t>
    </dgm:pt>
    <dgm:pt modelId="{9FD3EC07-A3DC-4459-97CF-22D7A74C8E87}" type="parTrans" cxnId="{6DE66DEE-6E4B-4D71-93B2-A8559400D953}">
      <dgm:prSet/>
      <dgm:spPr/>
      <dgm:t>
        <a:bodyPr/>
        <a:lstStyle/>
        <a:p>
          <a:endParaRPr lang="en-GB"/>
        </a:p>
      </dgm:t>
    </dgm:pt>
    <dgm:pt modelId="{C520F29C-9DE4-47AE-A4DD-03252FCF3C44}" type="sibTrans" cxnId="{6DE66DEE-6E4B-4D71-93B2-A8559400D953}">
      <dgm:prSet/>
      <dgm:spPr/>
      <dgm:t>
        <a:bodyPr/>
        <a:lstStyle/>
        <a:p>
          <a:endParaRPr lang="en-GB"/>
        </a:p>
      </dgm:t>
    </dgm:pt>
    <dgm:pt modelId="{5827D2DB-E6CA-4B56-AE7C-151A7024E00E}">
      <dgm:prSet phldr="0"/>
      <dgm:spPr/>
      <dgm:t>
        <a:bodyPr/>
        <a:lstStyle/>
        <a:p>
          <a:endParaRPr lang="en-US"/>
        </a:p>
      </dgm:t>
    </dgm:pt>
    <dgm:pt modelId="{0353B561-D9B6-4FA5-B6A3-A9FFA8223693}" type="parTrans" cxnId="{08421588-9B57-4F43-8F14-A5B2C7BAF1AB}">
      <dgm:prSet/>
      <dgm:spPr/>
      <dgm:t>
        <a:bodyPr/>
        <a:lstStyle/>
        <a:p>
          <a:endParaRPr lang="en-GB"/>
        </a:p>
      </dgm:t>
    </dgm:pt>
    <dgm:pt modelId="{0F8F8B5D-D61E-4C1A-A6B8-E4CFEDC827C0}" type="sibTrans" cxnId="{08421588-9B57-4F43-8F14-A5B2C7BAF1AB}">
      <dgm:prSet/>
      <dgm:spPr/>
      <dgm:t>
        <a:bodyPr/>
        <a:lstStyle/>
        <a:p>
          <a:endParaRPr lang="en-GB"/>
        </a:p>
      </dgm:t>
    </dgm:pt>
    <dgm:pt modelId="{4298F096-71EB-4CAE-AE17-57840C8D31A3}">
      <dgm:prSet phldr="0"/>
      <dgm:spPr/>
      <dgm:t>
        <a:bodyPr/>
        <a:lstStyle/>
        <a:p>
          <a:pPr rtl="0"/>
          <a:r>
            <a:rPr lang="en-US">
              <a:latin typeface="Calibri Light" panose="020F0302020204030204"/>
            </a:rPr>
            <a:t> </a:t>
          </a:r>
          <a:r>
            <a:rPr lang="en-US" b="0">
              <a:latin typeface="Abadi Extra Light" panose="020B0204020104020204" pitchFamily="34" charset="0"/>
            </a:rPr>
            <a:t>Integration with </a:t>
          </a:r>
          <a:r>
            <a:rPr lang="en-US" b="1">
              <a:latin typeface="Abadi Extra Light" panose="020B0204020104020204" pitchFamily="34" charset="0"/>
            </a:rPr>
            <a:t>EHR</a:t>
          </a:r>
          <a:r>
            <a:rPr lang="en-US" b="0">
              <a:latin typeface="Abadi Extra Light" panose="020B0204020104020204" pitchFamily="34" charset="0"/>
            </a:rPr>
            <a:t>s (seamless coordination</a:t>
          </a:r>
          <a:r>
            <a:rPr lang="en-US" b="0"/>
            <a:t>)</a:t>
          </a:r>
          <a:endParaRPr lang="en-US" b="0">
            <a:latin typeface="Calibri Light" panose="020F0302020204030204"/>
          </a:endParaRPr>
        </a:p>
      </dgm:t>
    </dgm:pt>
    <dgm:pt modelId="{90987457-9F0F-4780-97BB-AC7C5271F555}" type="parTrans" cxnId="{E311CF4B-5381-4D0D-97CB-4ED48E88BDF1}">
      <dgm:prSet/>
      <dgm:spPr/>
      <dgm:t>
        <a:bodyPr/>
        <a:lstStyle/>
        <a:p>
          <a:endParaRPr lang="en-GB"/>
        </a:p>
      </dgm:t>
    </dgm:pt>
    <dgm:pt modelId="{63C461DB-B1B8-4928-A9FA-638B8BE87375}" type="sibTrans" cxnId="{E311CF4B-5381-4D0D-97CB-4ED48E88BDF1}">
      <dgm:prSet/>
      <dgm:spPr/>
      <dgm:t>
        <a:bodyPr/>
        <a:lstStyle/>
        <a:p>
          <a:endParaRPr lang="en-GB"/>
        </a:p>
      </dgm:t>
    </dgm:pt>
    <dgm:pt modelId="{59605881-5B89-4AC2-9C9E-3758DD6BB00E}">
      <dgm:prSet phldr="0"/>
      <dgm:spPr/>
      <dgm:t>
        <a:bodyPr/>
        <a:lstStyle/>
        <a:p>
          <a:endParaRPr lang="en-US"/>
        </a:p>
      </dgm:t>
    </dgm:pt>
    <dgm:pt modelId="{B50C947C-E22C-48F1-AC23-ACE8FDDBEA28}" type="parTrans" cxnId="{85197157-9B25-4E81-8AC5-2B06C89D3544}">
      <dgm:prSet/>
      <dgm:spPr/>
      <dgm:t>
        <a:bodyPr/>
        <a:lstStyle/>
        <a:p>
          <a:endParaRPr lang="en-GB"/>
        </a:p>
      </dgm:t>
    </dgm:pt>
    <dgm:pt modelId="{26C098BA-0C35-4594-97B1-6943B8DD68ED}" type="sibTrans" cxnId="{85197157-9B25-4E81-8AC5-2B06C89D3544}">
      <dgm:prSet/>
      <dgm:spPr/>
      <dgm:t>
        <a:bodyPr/>
        <a:lstStyle/>
        <a:p>
          <a:endParaRPr lang="en-GB"/>
        </a:p>
      </dgm:t>
    </dgm:pt>
    <dgm:pt modelId="{4119AE59-B9CF-4108-9C8E-6E9BEF62242D}">
      <dgm:prSet phldr="0"/>
      <dgm:spPr/>
      <dgm:t>
        <a:bodyPr/>
        <a:lstStyle/>
        <a:p>
          <a:pPr rtl="0"/>
          <a:r>
            <a:rPr lang="en-US">
              <a:latin typeface="Abadi Extra Light" panose="020B0204020104020204" pitchFamily="34" charset="0"/>
            </a:rPr>
            <a:t> </a:t>
          </a:r>
          <a:r>
            <a:rPr lang="en-US" b="1">
              <a:latin typeface="Abadi Extra Light" panose="020B0204020104020204" pitchFamily="34" charset="0"/>
            </a:rPr>
            <a:t>Aggregate data </a:t>
          </a:r>
          <a:r>
            <a:rPr lang="en-US" b="0">
              <a:latin typeface="Abadi Extra Light" panose="020B0204020104020204" pitchFamily="34" charset="0"/>
            </a:rPr>
            <a:t>dashboard (useful for patients and providers)</a:t>
          </a:r>
        </a:p>
      </dgm:t>
    </dgm:pt>
    <dgm:pt modelId="{C519EE30-38F6-4853-8167-773245CDC724}" type="parTrans" cxnId="{55C6778C-2305-456E-9F3B-B4D45E1D582E}">
      <dgm:prSet/>
      <dgm:spPr/>
      <dgm:t>
        <a:bodyPr/>
        <a:lstStyle/>
        <a:p>
          <a:endParaRPr lang="en-GB"/>
        </a:p>
      </dgm:t>
    </dgm:pt>
    <dgm:pt modelId="{01687C87-C282-450C-AFAA-D51C9987F7A5}" type="sibTrans" cxnId="{55C6778C-2305-456E-9F3B-B4D45E1D582E}">
      <dgm:prSet/>
      <dgm:spPr/>
      <dgm:t>
        <a:bodyPr/>
        <a:lstStyle/>
        <a:p>
          <a:endParaRPr lang="en-GB"/>
        </a:p>
      </dgm:t>
    </dgm:pt>
    <dgm:pt modelId="{ED1B97E9-3C09-4EF4-942B-2CF1E725D557}">
      <dgm:prSet phldr="0"/>
      <dgm:spPr/>
      <dgm:t>
        <a:bodyPr/>
        <a:lstStyle/>
        <a:p>
          <a:pPr rtl="0"/>
          <a:r>
            <a:rPr lang="en-US">
              <a:latin typeface="Calibri Light" panose="020F0302020204030204"/>
            </a:rPr>
            <a:t> </a:t>
          </a:r>
          <a:r>
            <a:rPr lang="en-US">
              <a:latin typeface="Abadi Extra Light" panose="020B0204020104020204" pitchFamily="34" charset="0"/>
            </a:rPr>
            <a:t>Expansion to </a:t>
          </a:r>
          <a:r>
            <a:rPr lang="en-US" b="1">
              <a:latin typeface="Abadi Extra Light" panose="020B0204020104020204" pitchFamily="34" charset="0"/>
            </a:rPr>
            <a:t>all COVID clinics </a:t>
          </a:r>
          <a:r>
            <a:rPr lang="en-US">
              <a:latin typeface="Abadi Extra Light" panose="020B0204020104020204" pitchFamily="34" charset="0"/>
            </a:rPr>
            <a:t>(national scaling</a:t>
          </a:r>
          <a:r>
            <a:rPr lang="en-US">
              <a:latin typeface="Calibri Light" panose="020F0302020204030204"/>
            </a:rPr>
            <a:t>)</a:t>
          </a:r>
        </a:p>
      </dgm:t>
    </dgm:pt>
    <dgm:pt modelId="{89404217-5A27-4A41-A24A-1DFB0FA7CAC4}" type="parTrans" cxnId="{A66988F2-8677-48BA-A695-F27D88CC5070}">
      <dgm:prSet/>
      <dgm:spPr/>
      <dgm:t>
        <a:bodyPr/>
        <a:lstStyle/>
        <a:p>
          <a:endParaRPr lang="en-GB"/>
        </a:p>
      </dgm:t>
    </dgm:pt>
    <dgm:pt modelId="{3AEBB4A3-52ED-4D9B-B67E-5DBA0FB518C3}" type="sibTrans" cxnId="{A66988F2-8677-48BA-A695-F27D88CC5070}">
      <dgm:prSet/>
      <dgm:spPr/>
      <dgm:t>
        <a:bodyPr/>
        <a:lstStyle/>
        <a:p>
          <a:endParaRPr lang="en-GB"/>
        </a:p>
      </dgm:t>
    </dgm:pt>
    <dgm:pt modelId="{903442F5-B57C-48F5-9F36-3CC91FC81FB8}" type="pres">
      <dgm:prSet presAssocID="{5FD8ABA5-B1DA-46F9-AB9E-2C4429E506FB}" presName="arrowDiagram" presStyleCnt="0">
        <dgm:presLayoutVars>
          <dgm:chMax val="5"/>
          <dgm:dir/>
          <dgm:resizeHandles val="exact"/>
        </dgm:presLayoutVars>
      </dgm:prSet>
      <dgm:spPr/>
    </dgm:pt>
    <dgm:pt modelId="{28C7936B-EC7C-49C5-A9C3-A8D47F5D3876}" type="pres">
      <dgm:prSet presAssocID="{5FD8ABA5-B1DA-46F9-AB9E-2C4429E506FB}" presName="arrow" presStyleLbl="bgShp" presStyleIdx="0" presStyleCnt="1"/>
      <dgm:spPr>
        <a:solidFill>
          <a:srgbClr val="89C5CC">
            <a:alpha val="42000"/>
          </a:srgbClr>
        </a:solidFill>
      </dgm:spPr>
    </dgm:pt>
    <dgm:pt modelId="{F3AD801C-7167-488D-AF25-95BAF82943D8}" type="pres">
      <dgm:prSet presAssocID="{5FD8ABA5-B1DA-46F9-AB9E-2C4429E506FB}" presName="arrowDiagram5" presStyleCnt="0"/>
      <dgm:spPr/>
    </dgm:pt>
    <dgm:pt modelId="{B4BD257D-9891-4F27-97BA-C0E993EB48E4}" type="pres">
      <dgm:prSet presAssocID="{13017800-6516-42E0-BE26-FBB8AB162671}" presName="bullet5a" presStyleLbl="node1" presStyleIdx="0" presStyleCnt="5"/>
      <dgm:spPr>
        <a:solidFill>
          <a:srgbClr val="182B4C"/>
        </a:solidFill>
      </dgm:spPr>
    </dgm:pt>
    <dgm:pt modelId="{F69C1A04-AECE-411F-981A-EB528AFD9971}" type="pres">
      <dgm:prSet presAssocID="{13017800-6516-42E0-BE26-FBB8AB162671}" presName="textBox5a" presStyleLbl="revTx" presStyleIdx="0" presStyleCnt="5">
        <dgm:presLayoutVars>
          <dgm:bulletEnabled val="1"/>
        </dgm:presLayoutVars>
      </dgm:prSet>
      <dgm:spPr/>
    </dgm:pt>
    <dgm:pt modelId="{98A27192-2115-437F-99BE-31E2D2E81C06}" type="pres">
      <dgm:prSet presAssocID="{65575968-8DC1-4A78-8314-C011D9046889}" presName="bullet5b" presStyleLbl="node1" presStyleIdx="1" presStyleCnt="5"/>
      <dgm:spPr>
        <a:solidFill>
          <a:srgbClr val="182B4C"/>
        </a:solidFill>
      </dgm:spPr>
    </dgm:pt>
    <dgm:pt modelId="{EB8BAE5A-1FB9-404A-BCC1-A87D8FA76557}" type="pres">
      <dgm:prSet presAssocID="{65575968-8DC1-4A78-8314-C011D9046889}" presName="textBox5b" presStyleLbl="revTx" presStyleIdx="1" presStyleCnt="5">
        <dgm:presLayoutVars>
          <dgm:bulletEnabled val="1"/>
        </dgm:presLayoutVars>
      </dgm:prSet>
      <dgm:spPr/>
    </dgm:pt>
    <dgm:pt modelId="{4DE1DC78-F79F-40FB-8140-81C1210348BE}" type="pres">
      <dgm:prSet presAssocID="{4298F096-71EB-4CAE-AE17-57840C8D31A3}" presName="bullet5c" presStyleLbl="node1" presStyleIdx="2" presStyleCnt="5"/>
      <dgm:spPr>
        <a:solidFill>
          <a:srgbClr val="182B4C"/>
        </a:solidFill>
      </dgm:spPr>
    </dgm:pt>
    <dgm:pt modelId="{126C3D35-5AE5-4494-950D-77F053BBDE42}" type="pres">
      <dgm:prSet presAssocID="{4298F096-71EB-4CAE-AE17-57840C8D31A3}" presName="textBox5c" presStyleLbl="revTx" presStyleIdx="2" presStyleCnt="5" custLinFactNeighborX="963" custLinFactNeighborY="6351">
        <dgm:presLayoutVars>
          <dgm:bulletEnabled val="1"/>
        </dgm:presLayoutVars>
      </dgm:prSet>
      <dgm:spPr/>
    </dgm:pt>
    <dgm:pt modelId="{500A964E-ABC5-4637-80F9-A11F00273C27}" type="pres">
      <dgm:prSet presAssocID="{ED1B97E9-3C09-4EF4-942B-2CF1E725D557}" presName="bullet5d" presStyleLbl="node1" presStyleIdx="3" presStyleCnt="5"/>
      <dgm:spPr>
        <a:solidFill>
          <a:srgbClr val="182B4C"/>
        </a:solidFill>
      </dgm:spPr>
    </dgm:pt>
    <dgm:pt modelId="{1B6EF758-3CC1-428E-8DC0-04A352EE1644}" type="pres">
      <dgm:prSet presAssocID="{ED1B97E9-3C09-4EF4-942B-2CF1E725D557}" presName="textBox5d" presStyleLbl="revTx" presStyleIdx="3" presStyleCnt="5" custScaleX="82670" custLinFactNeighborX="0" custLinFactNeighborY="6215">
        <dgm:presLayoutVars>
          <dgm:bulletEnabled val="1"/>
        </dgm:presLayoutVars>
      </dgm:prSet>
      <dgm:spPr/>
    </dgm:pt>
    <dgm:pt modelId="{A9F1C094-EC06-4340-81C3-2724D968A9C3}" type="pres">
      <dgm:prSet presAssocID="{4119AE59-B9CF-4108-9C8E-6E9BEF62242D}" presName="bullet5e" presStyleLbl="node1" presStyleIdx="4" presStyleCnt="5"/>
      <dgm:spPr>
        <a:solidFill>
          <a:srgbClr val="182B4C"/>
        </a:solidFill>
      </dgm:spPr>
    </dgm:pt>
    <dgm:pt modelId="{A0FF0459-801C-4333-B7C4-A7965D64F526}" type="pres">
      <dgm:prSet presAssocID="{4119AE59-B9CF-4108-9C8E-6E9BEF62242D}" presName="textBox5e" presStyleLbl="revTx" presStyleIdx="4" presStyleCnt="5" custLinFactNeighborX="-285" custLinFactNeighborY="7961">
        <dgm:presLayoutVars>
          <dgm:bulletEnabled val="1"/>
        </dgm:presLayoutVars>
      </dgm:prSet>
      <dgm:spPr/>
    </dgm:pt>
  </dgm:ptLst>
  <dgm:cxnLst>
    <dgm:cxn modelId="{02610817-F94E-41E1-B2C9-E1E7BCD752A6}" type="presOf" srcId="{4119AE59-B9CF-4108-9C8E-6E9BEF62242D}" destId="{A0FF0459-801C-4333-B7C4-A7965D64F526}" srcOrd="0" destOrd="0" presId="urn:microsoft.com/office/officeart/2005/8/layout/arrow2"/>
    <dgm:cxn modelId="{3F3AF91B-4754-49D6-A91B-2EE0AFB2C9E4}" srcId="{5FD8ABA5-B1DA-46F9-AB9E-2C4429E506FB}" destId="{13017800-6516-42E0-BE26-FBB8AB162671}" srcOrd="0" destOrd="0" parTransId="{CFA98400-D3F1-4C06-8613-8F5F136E3182}" sibTransId="{A38204CA-610F-4182-A9F6-101186E9F492}"/>
    <dgm:cxn modelId="{B9976420-5A29-4A5D-BCEA-8A067AB8BABD}" type="presOf" srcId="{5FD8ABA5-B1DA-46F9-AB9E-2C4429E506FB}" destId="{903442F5-B57C-48F5-9F36-3CC91FC81FB8}" srcOrd="0" destOrd="0" presId="urn:microsoft.com/office/officeart/2005/8/layout/arrow2"/>
    <dgm:cxn modelId="{8650DC67-5BFF-4307-B38C-B786984A9A2F}" type="presOf" srcId="{65575968-8DC1-4A78-8314-C011D9046889}" destId="{EB8BAE5A-1FB9-404A-BCC1-A87D8FA76557}" srcOrd="0" destOrd="0" presId="urn:microsoft.com/office/officeart/2005/8/layout/arrow2"/>
    <dgm:cxn modelId="{E311CF4B-5381-4D0D-97CB-4ED48E88BDF1}" srcId="{5FD8ABA5-B1DA-46F9-AB9E-2C4429E506FB}" destId="{4298F096-71EB-4CAE-AE17-57840C8D31A3}" srcOrd="2" destOrd="0" parTransId="{90987457-9F0F-4780-97BB-AC7C5271F555}" sibTransId="{63C461DB-B1B8-4928-A9FA-638B8BE87375}"/>
    <dgm:cxn modelId="{85197157-9B25-4E81-8AC5-2B06C89D3544}" srcId="{5FD8ABA5-B1DA-46F9-AB9E-2C4429E506FB}" destId="{59605881-5B89-4AC2-9C9E-3758DD6BB00E}" srcOrd="5" destOrd="0" parTransId="{B50C947C-E22C-48F1-AC23-ACE8FDDBEA28}" sibTransId="{26C098BA-0C35-4594-97B1-6943B8DD68ED}"/>
    <dgm:cxn modelId="{08421588-9B57-4F43-8F14-A5B2C7BAF1AB}" srcId="{5FD8ABA5-B1DA-46F9-AB9E-2C4429E506FB}" destId="{5827D2DB-E6CA-4B56-AE7C-151A7024E00E}" srcOrd="6" destOrd="0" parTransId="{0353B561-D9B6-4FA5-B6A3-A9FFA8223693}" sibTransId="{0F8F8B5D-D61E-4C1A-A6B8-E4CFEDC827C0}"/>
    <dgm:cxn modelId="{55C6778C-2305-456E-9F3B-B4D45E1D582E}" srcId="{5FD8ABA5-B1DA-46F9-AB9E-2C4429E506FB}" destId="{4119AE59-B9CF-4108-9C8E-6E9BEF62242D}" srcOrd="4" destOrd="0" parTransId="{C519EE30-38F6-4853-8167-773245CDC724}" sibTransId="{01687C87-C282-450C-AFAA-D51C9987F7A5}"/>
    <dgm:cxn modelId="{F2E9D6E4-DFB8-4DFE-AE54-CDA464EAEE5E}" type="presOf" srcId="{ED1B97E9-3C09-4EF4-942B-2CF1E725D557}" destId="{1B6EF758-3CC1-428E-8DC0-04A352EE1644}" srcOrd="0" destOrd="0" presId="urn:microsoft.com/office/officeart/2005/8/layout/arrow2"/>
    <dgm:cxn modelId="{0A181BE8-2C75-4032-8E85-C8545DB89D9E}" type="presOf" srcId="{4298F096-71EB-4CAE-AE17-57840C8D31A3}" destId="{126C3D35-5AE5-4494-950D-77F053BBDE42}" srcOrd="0" destOrd="0" presId="urn:microsoft.com/office/officeart/2005/8/layout/arrow2"/>
    <dgm:cxn modelId="{399E2CE9-AE61-4928-8D6B-50EB59A2E915}" type="presOf" srcId="{13017800-6516-42E0-BE26-FBB8AB162671}" destId="{F69C1A04-AECE-411F-981A-EB528AFD9971}" srcOrd="0" destOrd="0" presId="urn:microsoft.com/office/officeart/2005/8/layout/arrow2"/>
    <dgm:cxn modelId="{6DE66DEE-6E4B-4D71-93B2-A8559400D953}" srcId="{5FD8ABA5-B1DA-46F9-AB9E-2C4429E506FB}" destId="{65575968-8DC1-4A78-8314-C011D9046889}" srcOrd="1" destOrd="0" parTransId="{9FD3EC07-A3DC-4459-97CF-22D7A74C8E87}" sibTransId="{C520F29C-9DE4-47AE-A4DD-03252FCF3C44}"/>
    <dgm:cxn modelId="{A66988F2-8677-48BA-A695-F27D88CC5070}" srcId="{5FD8ABA5-B1DA-46F9-AB9E-2C4429E506FB}" destId="{ED1B97E9-3C09-4EF4-942B-2CF1E725D557}" srcOrd="3" destOrd="0" parTransId="{89404217-5A27-4A41-A24A-1DFB0FA7CAC4}" sibTransId="{3AEBB4A3-52ED-4D9B-B67E-5DBA0FB518C3}"/>
    <dgm:cxn modelId="{4DD9E399-DC10-4348-9E50-C8B10323435E}" type="presParOf" srcId="{903442F5-B57C-48F5-9F36-3CC91FC81FB8}" destId="{28C7936B-EC7C-49C5-A9C3-A8D47F5D3876}" srcOrd="0" destOrd="0" presId="urn:microsoft.com/office/officeart/2005/8/layout/arrow2"/>
    <dgm:cxn modelId="{724B66ED-8156-41EF-B8F9-47196D3F9F2F}" type="presParOf" srcId="{903442F5-B57C-48F5-9F36-3CC91FC81FB8}" destId="{F3AD801C-7167-488D-AF25-95BAF82943D8}" srcOrd="1" destOrd="0" presId="urn:microsoft.com/office/officeart/2005/8/layout/arrow2"/>
    <dgm:cxn modelId="{2F9C3CB9-039C-486B-8CD6-53F2C1907592}" type="presParOf" srcId="{F3AD801C-7167-488D-AF25-95BAF82943D8}" destId="{B4BD257D-9891-4F27-97BA-C0E993EB48E4}" srcOrd="0" destOrd="0" presId="urn:microsoft.com/office/officeart/2005/8/layout/arrow2"/>
    <dgm:cxn modelId="{5BCA4CD1-28EE-44A0-B02C-6392EA72E853}" type="presParOf" srcId="{F3AD801C-7167-488D-AF25-95BAF82943D8}" destId="{F69C1A04-AECE-411F-981A-EB528AFD9971}" srcOrd="1" destOrd="0" presId="urn:microsoft.com/office/officeart/2005/8/layout/arrow2"/>
    <dgm:cxn modelId="{4105B6CF-8415-4399-9D5C-5D3D9BF59737}" type="presParOf" srcId="{F3AD801C-7167-488D-AF25-95BAF82943D8}" destId="{98A27192-2115-437F-99BE-31E2D2E81C06}" srcOrd="2" destOrd="0" presId="urn:microsoft.com/office/officeart/2005/8/layout/arrow2"/>
    <dgm:cxn modelId="{5CCF589B-1B04-430C-9E4A-03432DCB7342}" type="presParOf" srcId="{F3AD801C-7167-488D-AF25-95BAF82943D8}" destId="{EB8BAE5A-1FB9-404A-BCC1-A87D8FA76557}" srcOrd="3" destOrd="0" presId="urn:microsoft.com/office/officeart/2005/8/layout/arrow2"/>
    <dgm:cxn modelId="{6D9246C9-4C29-43EC-A8F7-53C6B6C71DF5}" type="presParOf" srcId="{F3AD801C-7167-488D-AF25-95BAF82943D8}" destId="{4DE1DC78-F79F-40FB-8140-81C1210348BE}" srcOrd="4" destOrd="0" presId="urn:microsoft.com/office/officeart/2005/8/layout/arrow2"/>
    <dgm:cxn modelId="{611EBAD8-87A7-4845-9F64-E4889324670E}" type="presParOf" srcId="{F3AD801C-7167-488D-AF25-95BAF82943D8}" destId="{126C3D35-5AE5-4494-950D-77F053BBDE42}" srcOrd="5" destOrd="0" presId="urn:microsoft.com/office/officeart/2005/8/layout/arrow2"/>
    <dgm:cxn modelId="{508AF341-8E4D-41CA-B0B7-6CBE5BCC8D9D}" type="presParOf" srcId="{F3AD801C-7167-488D-AF25-95BAF82943D8}" destId="{500A964E-ABC5-4637-80F9-A11F00273C27}" srcOrd="6" destOrd="0" presId="urn:microsoft.com/office/officeart/2005/8/layout/arrow2"/>
    <dgm:cxn modelId="{D9348905-8AD7-4E6C-B91C-720C2FF53DB1}" type="presParOf" srcId="{F3AD801C-7167-488D-AF25-95BAF82943D8}" destId="{1B6EF758-3CC1-428E-8DC0-04A352EE1644}" srcOrd="7" destOrd="0" presId="urn:microsoft.com/office/officeart/2005/8/layout/arrow2"/>
    <dgm:cxn modelId="{6525A7B5-E79D-4FE2-9C4A-A7F21B158B97}" type="presParOf" srcId="{F3AD801C-7167-488D-AF25-95BAF82943D8}" destId="{A9F1C094-EC06-4340-81C3-2724D968A9C3}" srcOrd="8" destOrd="0" presId="urn:microsoft.com/office/officeart/2005/8/layout/arrow2"/>
    <dgm:cxn modelId="{9EBF5F11-F870-4EA7-9690-929392B01340}" type="presParOf" srcId="{F3AD801C-7167-488D-AF25-95BAF82943D8}" destId="{A0FF0459-801C-4333-B7C4-A7965D64F526}"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7936B-EC7C-49C5-A9C3-A8D47F5D3876}">
      <dsp:nvSpPr>
        <dsp:cNvPr id="0" name=""/>
        <dsp:cNvSpPr/>
      </dsp:nvSpPr>
      <dsp:spPr>
        <a:xfrm>
          <a:off x="0" y="470387"/>
          <a:ext cx="7807568" cy="4879730"/>
        </a:xfrm>
        <a:prstGeom prst="swooshArrow">
          <a:avLst>
            <a:gd name="adj1" fmla="val 25000"/>
            <a:gd name="adj2" fmla="val 25000"/>
          </a:avLst>
        </a:prstGeom>
        <a:solidFill>
          <a:srgbClr val="89C5CC">
            <a:alpha val="42000"/>
          </a:srgbClr>
        </a:solidFill>
        <a:ln>
          <a:noFill/>
        </a:ln>
        <a:effectLst/>
      </dsp:spPr>
      <dsp:style>
        <a:lnRef idx="0">
          <a:scrgbClr r="0" g="0" b="0"/>
        </a:lnRef>
        <a:fillRef idx="1">
          <a:scrgbClr r="0" g="0" b="0"/>
        </a:fillRef>
        <a:effectRef idx="0">
          <a:scrgbClr r="0" g="0" b="0"/>
        </a:effectRef>
        <a:fontRef idx="minor"/>
      </dsp:style>
    </dsp:sp>
    <dsp:sp modelId="{B4BD257D-9891-4F27-97BA-C0E993EB48E4}">
      <dsp:nvSpPr>
        <dsp:cNvPr id="0" name=""/>
        <dsp:cNvSpPr/>
      </dsp:nvSpPr>
      <dsp:spPr>
        <a:xfrm>
          <a:off x="769045" y="4098955"/>
          <a:ext cx="179574" cy="179574"/>
        </a:xfrm>
        <a:prstGeom prst="ellipse">
          <a:avLst/>
        </a:prstGeom>
        <a:solidFill>
          <a:srgbClr val="182B4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C1A04-AECE-411F-981A-EB528AFD9971}">
      <dsp:nvSpPr>
        <dsp:cNvPr id="0" name=""/>
        <dsp:cNvSpPr/>
      </dsp:nvSpPr>
      <dsp:spPr>
        <a:xfrm>
          <a:off x="858832" y="4188742"/>
          <a:ext cx="1022791" cy="116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153" tIns="0" rIns="0" bIns="0" numCol="1" spcCol="1270" anchor="t" anchorCtr="0">
          <a:noAutofit/>
        </a:bodyPr>
        <a:lstStyle/>
        <a:p>
          <a:pPr marL="0" lvl="0" indent="0" algn="l" defTabSz="711200" rtl="0">
            <a:lnSpc>
              <a:spcPct val="90000"/>
            </a:lnSpc>
            <a:spcBef>
              <a:spcPct val="0"/>
            </a:spcBef>
            <a:spcAft>
              <a:spcPct val="35000"/>
            </a:spcAft>
            <a:buNone/>
          </a:pPr>
          <a:r>
            <a:rPr lang="en-US" sz="1600" kern="1200">
              <a:latin typeface="Abadi Extra Light" panose="020B0204020104020204" pitchFamily="34" charset="0"/>
            </a:rPr>
            <a:t>Launch of MVP in </a:t>
          </a:r>
          <a:r>
            <a:rPr lang="en-US" sz="1600" b="1" kern="1200">
              <a:latin typeface="Abadi Extra Light" panose="020B0204020104020204" pitchFamily="34" charset="0"/>
            </a:rPr>
            <a:t>one</a:t>
          </a:r>
          <a:r>
            <a:rPr lang="en-US" sz="1600" kern="1200">
              <a:latin typeface="Abadi Extra Light" panose="020B0204020104020204" pitchFamily="34" charset="0"/>
            </a:rPr>
            <a:t> </a:t>
          </a:r>
          <a:r>
            <a:rPr lang="en-US" sz="1600" b="1" kern="1200">
              <a:latin typeface="Abadi Extra Light" panose="020B0204020104020204" pitchFamily="34" charset="0"/>
            </a:rPr>
            <a:t>COVID-19 clinic </a:t>
          </a:r>
          <a:r>
            <a:rPr lang="en-US" sz="1600" kern="1200">
              <a:latin typeface="Abadi Extra Light" panose="020B0204020104020204" pitchFamily="34" charset="0"/>
            </a:rPr>
            <a:t>(pilot</a:t>
          </a:r>
          <a:r>
            <a:rPr lang="en-US" sz="1600" kern="1200">
              <a:latin typeface="Calibri Light" panose="020F0302020204030204"/>
            </a:rPr>
            <a:t>)</a:t>
          </a:r>
        </a:p>
      </dsp:txBody>
      <dsp:txXfrm>
        <a:off x="858832" y="4188742"/>
        <a:ext cx="1022791" cy="1161375"/>
      </dsp:txXfrm>
    </dsp:sp>
    <dsp:sp modelId="{98A27192-2115-437F-99BE-31E2D2E81C06}">
      <dsp:nvSpPr>
        <dsp:cNvPr id="0" name=""/>
        <dsp:cNvSpPr/>
      </dsp:nvSpPr>
      <dsp:spPr>
        <a:xfrm>
          <a:off x="1741087" y="3164974"/>
          <a:ext cx="281072" cy="281072"/>
        </a:xfrm>
        <a:prstGeom prst="ellipse">
          <a:avLst/>
        </a:prstGeom>
        <a:solidFill>
          <a:srgbClr val="182B4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BAE5A-1FB9-404A-BCC1-A87D8FA76557}">
      <dsp:nvSpPr>
        <dsp:cNvPr id="0" name=""/>
        <dsp:cNvSpPr/>
      </dsp:nvSpPr>
      <dsp:spPr>
        <a:xfrm>
          <a:off x="1881623" y="3305511"/>
          <a:ext cx="1296056" cy="2044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4" tIns="0" rIns="0" bIns="0" numCol="1" spcCol="1270" anchor="t" anchorCtr="0">
          <a:noAutofit/>
        </a:bodyPr>
        <a:lstStyle/>
        <a:p>
          <a:pPr marL="0" lvl="0" indent="0" algn="l" defTabSz="711200" rtl="0">
            <a:lnSpc>
              <a:spcPct val="90000"/>
            </a:lnSpc>
            <a:spcBef>
              <a:spcPct val="0"/>
            </a:spcBef>
            <a:spcAft>
              <a:spcPct val="35000"/>
            </a:spcAft>
            <a:buNone/>
          </a:pPr>
          <a:r>
            <a:rPr lang="en-US" sz="1600" kern="1200">
              <a:latin typeface="Abadi Extra Light" panose="020B0204020104020204" pitchFamily="34" charset="0"/>
            </a:rPr>
            <a:t> Outcomes and UX/UI </a:t>
          </a:r>
          <a:r>
            <a:rPr lang="en-US" sz="1600" b="1" kern="1200">
              <a:latin typeface="Abadi Extra Light" panose="020B0204020104020204" pitchFamily="34" charset="0"/>
            </a:rPr>
            <a:t>evaluation </a:t>
          </a:r>
          <a:r>
            <a:rPr lang="en-US" sz="1600" kern="1200">
              <a:latin typeface="Abadi Extra Light" panose="020B0204020104020204" pitchFamily="34" charset="0"/>
            </a:rPr>
            <a:t>(product iteration</a:t>
          </a:r>
          <a:r>
            <a:rPr lang="en-US" sz="1600" kern="1200">
              <a:latin typeface="Calibri Light" panose="020F0302020204030204"/>
            </a:rPr>
            <a:t>)</a:t>
          </a:r>
          <a:endParaRPr lang="en-US" sz="1600" kern="1200"/>
        </a:p>
      </dsp:txBody>
      <dsp:txXfrm>
        <a:off x="1881623" y="3305511"/>
        <a:ext cx="1296056" cy="2044606"/>
      </dsp:txXfrm>
    </dsp:sp>
    <dsp:sp modelId="{4DE1DC78-F79F-40FB-8140-81C1210348BE}">
      <dsp:nvSpPr>
        <dsp:cNvPr id="0" name=""/>
        <dsp:cNvSpPr/>
      </dsp:nvSpPr>
      <dsp:spPr>
        <a:xfrm>
          <a:off x="2990298" y="2420328"/>
          <a:ext cx="374763" cy="374763"/>
        </a:xfrm>
        <a:prstGeom prst="ellipse">
          <a:avLst/>
        </a:prstGeom>
        <a:solidFill>
          <a:srgbClr val="182B4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C3D35-5AE5-4494-950D-77F053BBDE42}">
      <dsp:nvSpPr>
        <dsp:cNvPr id="0" name=""/>
        <dsp:cNvSpPr/>
      </dsp:nvSpPr>
      <dsp:spPr>
        <a:xfrm>
          <a:off x="3192191" y="2781880"/>
          <a:ext cx="1506860" cy="274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79" tIns="0" rIns="0" bIns="0" numCol="1" spcCol="1270" anchor="t" anchorCtr="0">
          <a:noAutofit/>
        </a:bodyPr>
        <a:lstStyle/>
        <a:p>
          <a:pPr marL="0" lvl="0" indent="0" algn="l" defTabSz="711200" rtl="0">
            <a:lnSpc>
              <a:spcPct val="90000"/>
            </a:lnSpc>
            <a:spcBef>
              <a:spcPct val="0"/>
            </a:spcBef>
            <a:spcAft>
              <a:spcPct val="35000"/>
            </a:spcAft>
            <a:buNone/>
          </a:pPr>
          <a:r>
            <a:rPr lang="en-US" sz="1600" kern="1200">
              <a:latin typeface="Calibri Light" panose="020F0302020204030204"/>
            </a:rPr>
            <a:t> </a:t>
          </a:r>
          <a:r>
            <a:rPr lang="en-US" sz="1600" b="0" kern="1200">
              <a:latin typeface="Abadi Extra Light" panose="020B0204020104020204" pitchFamily="34" charset="0"/>
            </a:rPr>
            <a:t>Integration with </a:t>
          </a:r>
          <a:r>
            <a:rPr lang="en-US" sz="1600" b="1" kern="1200">
              <a:latin typeface="Abadi Extra Light" panose="020B0204020104020204" pitchFamily="34" charset="0"/>
            </a:rPr>
            <a:t>EHR</a:t>
          </a:r>
          <a:r>
            <a:rPr lang="en-US" sz="1600" b="0" kern="1200">
              <a:latin typeface="Abadi Extra Light" panose="020B0204020104020204" pitchFamily="34" charset="0"/>
            </a:rPr>
            <a:t>s (seamless coordination</a:t>
          </a:r>
          <a:r>
            <a:rPr lang="en-US" sz="1600" b="0" kern="1200"/>
            <a:t>)</a:t>
          </a:r>
          <a:endParaRPr lang="en-US" sz="1600" b="0" kern="1200">
            <a:latin typeface="Calibri Light" panose="020F0302020204030204"/>
          </a:endParaRPr>
        </a:p>
      </dsp:txBody>
      <dsp:txXfrm>
        <a:off x="3192191" y="2781880"/>
        <a:ext cx="1506860" cy="2742408"/>
      </dsp:txXfrm>
    </dsp:sp>
    <dsp:sp modelId="{500A964E-ABC5-4637-80F9-A11F00273C27}">
      <dsp:nvSpPr>
        <dsp:cNvPr id="0" name=""/>
        <dsp:cNvSpPr/>
      </dsp:nvSpPr>
      <dsp:spPr>
        <a:xfrm>
          <a:off x="4442506" y="1838664"/>
          <a:ext cx="484069" cy="484069"/>
        </a:xfrm>
        <a:prstGeom prst="ellipse">
          <a:avLst/>
        </a:prstGeom>
        <a:solidFill>
          <a:srgbClr val="182B4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EF758-3CC1-428E-8DC0-04A352EE1644}">
      <dsp:nvSpPr>
        <dsp:cNvPr id="0" name=""/>
        <dsp:cNvSpPr/>
      </dsp:nvSpPr>
      <dsp:spPr>
        <a:xfrm>
          <a:off x="4819845" y="2283893"/>
          <a:ext cx="1290903" cy="3269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98" tIns="0" rIns="0" bIns="0" numCol="1" spcCol="1270" anchor="t" anchorCtr="0">
          <a:noAutofit/>
        </a:bodyPr>
        <a:lstStyle/>
        <a:p>
          <a:pPr marL="0" lvl="0" indent="0" algn="l" defTabSz="711200" rtl="0">
            <a:lnSpc>
              <a:spcPct val="90000"/>
            </a:lnSpc>
            <a:spcBef>
              <a:spcPct val="0"/>
            </a:spcBef>
            <a:spcAft>
              <a:spcPct val="35000"/>
            </a:spcAft>
            <a:buNone/>
          </a:pPr>
          <a:r>
            <a:rPr lang="en-US" sz="1600" kern="1200">
              <a:latin typeface="Calibri Light" panose="020F0302020204030204"/>
            </a:rPr>
            <a:t> </a:t>
          </a:r>
          <a:r>
            <a:rPr lang="en-US" sz="1600" kern="1200">
              <a:latin typeface="Abadi Extra Light" panose="020B0204020104020204" pitchFamily="34" charset="0"/>
            </a:rPr>
            <a:t>Expansion to </a:t>
          </a:r>
          <a:r>
            <a:rPr lang="en-US" sz="1600" b="1" kern="1200">
              <a:latin typeface="Abadi Extra Light" panose="020B0204020104020204" pitchFamily="34" charset="0"/>
            </a:rPr>
            <a:t>all COVID clinics </a:t>
          </a:r>
          <a:r>
            <a:rPr lang="en-US" sz="1600" kern="1200">
              <a:latin typeface="Abadi Extra Light" panose="020B0204020104020204" pitchFamily="34" charset="0"/>
            </a:rPr>
            <a:t>(national scaling</a:t>
          </a:r>
          <a:r>
            <a:rPr lang="en-US" sz="1600" kern="1200">
              <a:latin typeface="Calibri Light" panose="020F0302020204030204"/>
            </a:rPr>
            <a:t>)</a:t>
          </a:r>
        </a:p>
      </dsp:txBody>
      <dsp:txXfrm>
        <a:off x="4819845" y="2283893"/>
        <a:ext cx="1290903" cy="3269419"/>
      </dsp:txXfrm>
    </dsp:sp>
    <dsp:sp modelId="{A9F1C094-EC06-4340-81C3-2724D968A9C3}">
      <dsp:nvSpPr>
        <dsp:cNvPr id="0" name=""/>
        <dsp:cNvSpPr/>
      </dsp:nvSpPr>
      <dsp:spPr>
        <a:xfrm>
          <a:off x="5937655" y="1450237"/>
          <a:ext cx="616797" cy="616797"/>
        </a:xfrm>
        <a:prstGeom prst="ellipse">
          <a:avLst/>
        </a:prstGeom>
        <a:solidFill>
          <a:srgbClr val="182B4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FF0459-801C-4333-B7C4-A7965D64F526}">
      <dsp:nvSpPr>
        <dsp:cNvPr id="0" name=""/>
        <dsp:cNvSpPr/>
      </dsp:nvSpPr>
      <dsp:spPr>
        <a:xfrm>
          <a:off x="6241604" y="2044554"/>
          <a:ext cx="1561513" cy="3591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828" tIns="0" rIns="0" bIns="0" numCol="1" spcCol="1270" anchor="t" anchorCtr="0">
          <a:noAutofit/>
        </a:bodyPr>
        <a:lstStyle/>
        <a:p>
          <a:pPr marL="0" lvl="0" indent="0" algn="l" defTabSz="711200" rtl="0">
            <a:lnSpc>
              <a:spcPct val="90000"/>
            </a:lnSpc>
            <a:spcBef>
              <a:spcPct val="0"/>
            </a:spcBef>
            <a:spcAft>
              <a:spcPct val="35000"/>
            </a:spcAft>
            <a:buNone/>
          </a:pPr>
          <a:r>
            <a:rPr lang="en-US" sz="1600" kern="1200">
              <a:latin typeface="Abadi Extra Light" panose="020B0204020104020204" pitchFamily="34" charset="0"/>
            </a:rPr>
            <a:t> </a:t>
          </a:r>
          <a:r>
            <a:rPr lang="en-US" sz="1600" b="1" kern="1200">
              <a:latin typeface="Abadi Extra Light" panose="020B0204020104020204" pitchFamily="34" charset="0"/>
            </a:rPr>
            <a:t>Aggregate data </a:t>
          </a:r>
          <a:r>
            <a:rPr lang="en-US" sz="1600" b="0" kern="1200">
              <a:latin typeface="Abadi Extra Light" panose="020B0204020104020204" pitchFamily="34" charset="0"/>
            </a:rPr>
            <a:t>dashboard (useful for patients and providers)</a:t>
          </a:r>
        </a:p>
      </dsp:txBody>
      <dsp:txXfrm>
        <a:off x="6241604" y="2044554"/>
        <a:ext cx="1561513" cy="359148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C8671-3F64-4CA7-9E6E-711DC3F18230}" type="datetimeFigureOut">
              <a:rPr lang="en-GB" smtClean="0"/>
              <a:t>16/05/2021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C73B-E5E2-4B19-A8C1-6B0A0654CFB5}" type="slidenum">
              <a:rPr lang="en-GB" smtClean="0"/>
              <a:t>‹#›</a:t>
            </a:fld>
            <a:endParaRPr lang="en-GB"/>
          </a:p>
        </p:txBody>
      </p:sp>
    </p:spTree>
    <p:extLst>
      <p:ext uri="{BB962C8B-B14F-4D97-AF65-F5344CB8AC3E}">
        <p14:creationId xmlns:p14="http://schemas.microsoft.com/office/powerpoint/2010/main" val="37961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product “Care After Covid” is designed for Covid Long haulers like myself. My name is Amy.</a:t>
            </a: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a:t>
            </a:fld>
            <a:endParaRPr lang="en-GB"/>
          </a:p>
        </p:txBody>
      </p:sp>
    </p:spTree>
    <p:extLst>
      <p:ext uri="{BB962C8B-B14F-4D97-AF65-F5344CB8AC3E}">
        <p14:creationId xmlns:p14="http://schemas.microsoft.com/office/powerpoint/2010/main" val="2667288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Over time, the patient would track their symptoms that a clinician could access to help inform patient care.</a:t>
            </a:r>
          </a:p>
        </p:txBody>
      </p:sp>
      <p:sp>
        <p:nvSpPr>
          <p:cNvPr id="4" name="Slide Number Placeholder 3"/>
          <p:cNvSpPr>
            <a:spLocks noGrp="1"/>
          </p:cNvSpPr>
          <p:nvPr>
            <p:ph type="sldNum" sz="quarter" idx="5"/>
          </p:nvPr>
        </p:nvSpPr>
        <p:spPr/>
        <p:txBody>
          <a:bodyPr/>
          <a:lstStyle/>
          <a:p>
            <a:fld id="{71B3C73B-E5E2-4B19-A8C1-6B0A0654CFB5}" type="slidenum">
              <a:rPr lang="en-GB" smtClean="0"/>
              <a:t>10</a:t>
            </a:fld>
            <a:endParaRPr lang="en-GB"/>
          </a:p>
        </p:txBody>
      </p:sp>
    </p:spTree>
    <p:extLst>
      <p:ext uri="{BB962C8B-B14F-4D97-AF65-F5344CB8AC3E}">
        <p14:creationId xmlns:p14="http://schemas.microsoft.com/office/powerpoint/2010/main" val="353749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our targeted partners and consumers and our identified source of funding.  </a:t>
            </a: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11</a:t>
            </a:fld>
            <a:endParaRPr lang="en-GB"/>
          </a:p>
        </p:txBody>
      </p:sp>
    </p:spTree>
    <p:extLst>
      <p:ext uri="{BB962C8B-B14F-4D97-AF65-F5344CB8AC3E}">
        <p14:creationId xmlns:p14="http://schemas.microsoft.com/office/powerpoint/2010/main" val="732436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Recently, a small number of Covid clinics have been popping up worldwide.</a:t>
            </a:r>
          </a:p>
          <a:p>
            <a:pPr>
              <a:defRPr/>
            </a:pPr>
            <a:r>
              <a:rPr lang="en-US"/>
              <a:t>Our future outlook for the expansion of our product, to help long haulers, like Amy, is to share data between these partners, consumers and patients and truly provide “Care after Covid”. </a:t>
            </a:r>
            <a:endParaRPr lang="en-US">
              <a:cs typeface="Calibri"/>
            </a:endParaRPr>
          </a:p>
          <a:p>
            <a:pPr>
              <a:defRPr/>
            </a:pP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12</a:t>
            </a:fld>
            <a:endParaRPr lang="en-GB"/>
          </a:p>
        </p:txBody>
      </p:sp>
    </p:spTree>
    <p:extLst>
      <p:ext uri="{BB962C8B-B14F-4D97-AF65-F5344CB8AC3E}">
        <p14:creationId xmlns:p14="http://schemas.microsoft.com/office/powerpoint/2010/main" val="390280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team</a:t>
            </a:r>
          </a:p>
        </p:txBody>
      </p:sp>
      <p:sp>
        <p:nvSpPr>
          <p:cNvPr id="4" name="Slide Number Placeholder 3"/>
          <p:cNvSpPr>
            <a:spLocks noGrp="1"/>
          </p:cNvSpPr>
          <p:nvPr>
            <p:ph type="sldNum" sz="quarter" idx="5"/>
          </p:nvPr>
        </p:nvSpPr>
        <p:spPr/>
        <p:txBody>
          <a:bodyPr/>
          <a:lstStyle/>
          <a:p>
            <a:fld id="{71B3C73B-E5E2-4B19-A8C1-6B0A0654CFB5}" type="slidenum">
              <a:rPr lang="en-GB" smtClean="0"/>
              <a:t>13</a:t>
            </a:fld>
            <a:endParaRPr lang="en-GB"/>
          </a:p>
        </p:txBody>
      </p:sp>
    </p:spTree>
    <p:extLst>
      <p:ext uri="{BB962C8B-B14F-4D97-AF65-F5344CB8AC3E}">
        <p14:creationId xmlns:p14="http://schemas.microsoft.com/office/powerpoint/2010/main" val="3024373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latin typeface="Segoe UI"/>
                <a:cs typeface="Segoe UI"/>
              </a:rPr>
              <a:t>We are Care after Covid!</a:t>
            </a:r>
          </a:p>
        </p:txBody>
      </p:sp>
      <p:sp>
        <p:nvSpPr>
          <p:cNvPr id="4" name="Slide Number Placeholder 3"/>
          <p:cNvSpPr>
            <a:spLocks noGrp="1"/>
          </p:cNvSpPr>
          <p:nvPr>
            <p:ph type="sldNum" sz="quarter" idx="5"/>
          </p:nvPr>
        </p:nvSpPr>
        <p:spPr/>
        <p:txBody>
          <a:bodyPr/>
          <a:lstStyle/>
          <a:p>
            <a:fld id="{71B3C73B-E5E2-4B19-A8C1-6B0A0654CFB5}" type="slidenum">
              <a:rPr lang="en-GB" smtClean="0"/>
              <a:t>14</a:t>
            </a:fld>
            <a:endParaRPr lang="en-GB"/>
          </a:p>
        </p:txBody>
      </p:sp>
    </p:spTree>
    <p:extLst>
      <p:ext uri="{BB962C8B-B14F-4D97-AF65-F5344CB8AC3E}">
        <p14:creationId xmlns:p14="http://schemas.microsoft.com/office/powerpoint/2010/main" val="226936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solution is a web based application that will allow the patient to connect with a care team, and multiple support resources</a:t>
            </a:r>
            <a:endParaRPr lang="en-US">
              <a:cs typeface="Calibri" panose="020F0502020204030204"/>
            </a:endParaRPr>
          </a:p>
          <a:p>
            <a:r>
              <a:rPr lang="en-US"/>
              <a:t>This application will also allow for data collection and aggregation to inform the clinical practice, helping the provider keep closer connection with covid long haulers.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15</a:t>
            </a:fld>
            <a:endParaRPr lang="en-GB"/>
          </a:p>
        </p:txBody>
      </p:sp>
    </p:spTree>
    <p:extLst>
      <p:ext uri="{BB962C8B-B14F-4D97-AF65-F5344CB8AC3E}">
        <p14:creationId xmlns:p14="http://schemas.microsoft.com/office/powerpoint/2010/main" val="1033463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KEY POINT: There are many examples of remote monitoring and symptom tracking apps, but relatively little available specific to long haulers and their unique symptom and care accessing experiences. To address the problem of long COVID we need an accessible, actionable, longitudinal, and personalized system.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16</a:t>
            </a:fld>
            <a:endParaRPr lang="en-GB"/>
          </a:p>
        </p:txBody>
      </p:sp>
    </p:spTree>
    <p:extLst>
      <p:ext uri="{BB962C8B-B14F-4D97-AF65-F5344CB8AC3E}">
        <p14:creationId xmlns:p14="http://schemas.microsoft.com/office/powerpoint/2010/main" val="3046142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see what our product experience would look like for the patient and healthcare provider.</a:t>
            </a: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17</a:t>
            </a:fld>
            <a:endParaRPr lang="en-GB"/>
          </a:p>
        </p:txBody>
      </p:sp>
    </p:spTree>
    <p:extLst>
      <p:ext uri="{BB962C8B-B14F-4D97-AF65-F5344CB8AC3E}">
        <p14:creationId xmlns:p14="http://schemas.microsoft.com/office/powerpoint/2010/main" val="405837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a:t>Covid long haulers are defined by the CDC as anyone suffering from symptoms 4 weeks after symptom onset.  Being one of 1.7 million covid long haulers in the United States, I suffered from a myriad of symptoms, saw countless specialists and felt frustrated and alone, getting no real answers.</a:t>
            </a:r>
            <a:endParaRPr lang="en-US">
              <a:latin typeface="Calibri"/>
              <a:cs typeface="Calibri"/>
            </a:endParaRPr>
          </a:p>
          <a:p>
            <a:pPr marL="457200" indent="-457200">
              <a:buFont typeface="Arial"/>
              <a:buChar char="•"/>
            </a:pPr>
            <a:endParaRPr lang="en-US">
              <a:latin typeface="Calibri"/>
              <a:cs typeface="Calibri"/>
            </a:endParaRPr>
          </a:p>
          <a:p>
            <a:pPr marL="457200" indent="-457200">
              <a:buFontTx/>
              <a:buChar char="-"/>
            </a:pPr>
            <a:endParaRPr lang="en-US" b="0">
              <a:latin typeface="Abadi Extra Light"/>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2</a:t>
            </a:fld>
            <a:endParaRPr lang="en-GB"/>
          </a:p>
        </p:txBody>
      </p:sp>
    </p:spTree>
    <p:extLst>
      <p:ext uri="{BB962C8B-B14F-4D97-AF65-F5344CB8AC3E}">
        <p14:creationId xmlns:p14="http://schemas.microsoft.com/office/powerpoint/2010/main" val="33496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problem statement is..</a:t>
            </a:r>
          </a:p>
          <a:p>
            <a:endParaRPr lang="en-US">
              <a:cs typeface="Calibri"/>
            </a:endParaRPr>
          </a:p>
          <a:p>
            <a:r>
              <a:rPr lang="en-US"/>
              <a:t>There are unclear pathways for communicating symptoms over time and accessing care for COVID long haulers (them being our medical desert), creating a sense of disempowerment.  This increases the probability of costly readmissions and specialist visits.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3</a:t>
            </a:fld>
            <a:endParaRPr lang="en-GB"/>
          </a:p>
        </p:txBody>
      </p:sp>
    </p:spTree>
    <p:extLst>
      <p:ext uri="{BB962C8B-B14F-4D97-AF65-F5344CB8AC3E}">
        <p14:creationId xmlns:p14="http://schemas.microsoft.com/office/powerpoint/2010/main" val="364723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estimated costs of Covid care in general is significant, affecting our economy for years to come, and inefficient care for long haulers like the care that I received earlier on in this pandemic only adds to that exorbitant price tag.</a:t>
            </a: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4</a:t>
            </a:fld>
            <a:endParaRPr lang="en-GB"/>
          </a:p>
        </p:txBody>
      </p:sp>
    </p:spTree>
    <p:extLst>
      <p:ext uri="{BB962C8B-B14F-4D97-AF65-F5344CB8AC3E}">
        <p14:creationId xmlns:p14="http://schemas.microsoft.com/office/powerpoint/2010/main" val="155346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solution "Care After COVID" addresses the market gap, specifically meeting the needs of our population.   </a:t>
            </a:r>
          </a:p>
          <a:p>
            <a:endParaRPr lang="en-US">
              <a:cs typeface="Calibri"/>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5</a:t>
            </a:fld>
            <a:endParaRPr lang="en-GB"/>
          </a:p>
        </p:txBody>
      </p:sp>
    </p:spTree>
    <p:extLst>
      <p:ext uri="{BB962C8B-B14F-4D97-AF65-F5344CB8AC3E}">
        <p14:creationId xmlns:p14="http://schemas.microsoft.com/office/powerpoint/2010/main" val="41050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solution" Care After COVID" is a web based application that will allow the patient to connect with a care team, and multiple support resources</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71B3C73B-E5E2-4B19-A8C1-6B0A0654CFB5}" type="slidenum">
              <a:rPr lang="en-GB" smtClean="0"/>
              <a:t>6</a:t>
            </a:fld>
            <a:endParaRPr lang="en-GB"/>
          </a:p>
        </p:txBody>
      </p:sp>
    </p:spTree>
    <p:extLst>
      <p:ext uri="{BB962C8B-B14F-4D97-AF65-F5344CB8AC3E}">
        <p14:creationId xmlns:p14="http://schemas.microsoft.com/office/powerpoint/2010/main" val="2446120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our product entry point, where the patient can register.</a:t>
            </a:r>
          </a:p>
        </p:txBody>
      </p:sp>
      <p:sp>
        <p:nvSpPr>
          <p:cNvPr id="4" name="Slide Number Placeholder 3"/>
          <p:cNvSpPr>
            <a:spLocks noGrp="1"/>
          </p:cNvSpPr>
          <p:nvPr>
            <p:ph type="sldNum" sz="quarter" idx="5"/>
          </p:nvPr>
        </p:nvSpPr>
        <p:spPr/>
        <p:txBody>
          <a:bodyPr/>
          <a:lstStyle/>
          <a:p>
            <a:fld id="{71B3C73B-E5E2-4B19-A8C1-6B0A0654CFB5}" type="slidenum">
              <a:rPr lang="en-GB" smtClean="0"/>
              <a:t>7</a:t>
            </a:fld>
            <a:endParaRPr lang="en-GB"/>
          </a:p>
        </p:txBody>
      </p:sp>
    </p:spTree>
    <p:extLst>
      <p:ext uri="{BB962C8B-B14F-4D97-AF65-F5344CB8AC3E}">
        <p14:creationId xmlns:p14="http://schemas.microsoft.com/office/powerpoint/2010/main" val="205753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where the patient would enter and rate the severity of symptoms.</a:t>
            </a:r>
          </a:p>
        </p:txBody>
      </p:sp>
      <p:sp>
        <p:nvSpPr>
          <p:cNvPr id="4" name="Slide Number Placeholder 3"/>
          <p:cNvSpPr>
            <a:spLocks noGrp="1"/>
          </p:cNvSpPr>
          <p:nvPr>
            <p:ph type="sldNum" sz="quarter" idx="5"/>
          </p:nvPr>
        </p:nvSpPr>
        <p:spPr/>
        <p:txBody>
          <a:bodyPr/>
          <a:lstStyle/>
          <a:p>
            <a:fld id="{71B3C73B-E5E2-4B19-A8C1-6B0A0654CFB5}" type="slidenum">
              <a:rPr lang="en-GB" smtClean="0"/>
              <a:t>8</a:t>
            </a:fld>
            <a:endParaRPr lang="en-GB"/>
          </a:p>
        </p:txBody>
      </p:sp>
    </p:spTree>
    <p:extLst>
      <p:ext uri="{BB962C8B-B14F-4D97-AF65-F5344CB8AC3E}">
        <p14:creationId xmlns:p14="http://schemas.microsoft.com/office/powerpoint/2010/main" val="58452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screen will lead the patient to a call of action, where they can choose to connect with Healthcare providers or access education on symptoms and support resources </a:t>
            </a:r>
          </a:p>
        </p:txBody>
      </p:sp>
      <p:sp>
        <p:nvSpPr>
          <p:cNvPr id="4" name="Slide Number Placeholder 3"/>
          <p:cNvSpPr>
            <a:spLocks noGrp="1"/>
          </p:cNvSpPr>
          <p:nvPr>
            <p:ph type="sldNum" sz="quarter" idx="5"/>
          </p:nvPr>
        </p:nvSpPr>
        <p:spPr/>
        <p:txBody>
          <a:bodyPr/>
          <a:lstStyle/>
          <a:p>
            <a:fld id="{71B3C73B-E5E2-4B19-A8C1-6B0A0654CFB5}" type="slidenum">
              <a:rPr lang="en-GB" smtClean="0"/>
              <a:t>9</a:t>
            </a:fld>
            <a:endParaRPr lang="en-GB"/>
          </a:p>
        </p:txBody>
      </p:sp>
    </p:spTree>
    <p:extLst>
      <p:ext uri="{BB962C8B-B14F-4D97-AF65-F5344CB8AC3E}">
        <p14:creationId xmlns:p14="http://schemas.microsoft.com/office/powerpoint/2010/main" val="302586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9EDBF7-B010-4439-869E-5354565326DD}" type="datetimeFigureOut">
              <a:rPr lang="en-GB" smtClean="0"/>
              <a:t>16/05/2021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18722055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9EDBF7-B010-4439-869E-5354565326DD}" type="datetimeFigureOut">
              <a:rPr lang="en-GB" smtClean="0"/>
              <a:t>16/05/2021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8901978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9EDBF7-B010-4439-869E-5354565326DD}" type="datetimeFigureOut">
              <a:rPr lang="en-GB" smtClean="0"/>
              <a:t>16/05/2021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08609044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9EDBF7-B010-4439-869E-5354565326DD}" type="datetimeFigureOut">
              <a:rPr lang="en-GB" smtClean="0"/>
              <a:t>16/05/2021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7710781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9EDBF7-B010-4439-869E-5354565326DD}" type="datetimeFigureOut">
              <a:rPr lang="en-GB" smtClean="0"/>
              <a:t>16/05/2021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4428431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9EDBF7-B010-4439-869E-5354565326DD}" type="datetimeFigureOut">
              <a:rPr lang="en-GB" smtClean="0"/>
              <a:t>16/05/2021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32632140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9EDBF7-B010-4439-869E-5354565326DD}" type="datetimeFigureOut">
              <a:rPr lang="en-GB" smtClean="0"/>
              <a:t>16/05/2021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3870964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9EDBF7-B010-4439-869E-5354565326DD}" type="datetimeFigureOut">
              <a:rPr lang="en-GB" smtClean="0"/>
              <a:t>16/05/2021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35740559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EDBF7-B010-4439-869E-5354565326DD}" type="datetimeFigureOut">
              <a:rPr lang="en-GB" smtClean="0"/>
              <a:t>16/05/2021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30371317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DBF7-B010-4439-869E-5354565326DD}" type="datetimeFigureOut">
              <a:rPr lang="en-GB" smtClean="0"/>
              <a:t>16/05/2021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82001256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9EDBF7-B010-4439-869E-5354565326DD}" type="datetimeFigureOut">
              <a:rPr lang="en-GB" smtClean="0"/>
              <a:t>16/05/2021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DF4A42-D09B-4473-BEF2-03E9BD85A4E6}" type="slidenum">
              <a:rPr lang="en-GB" smtClean="0"/>
              <a:t>‹#›</a:t>
            </a:fld>
            <a:endParaRPr lang="en-GB"/>
          </a:p>
        </p:txBody>
      </p:sp>
    </p:spTree>
    <p:extLst>
      <p:ext uri="{BB962C8B-B14F-4D97-AF65-F5344CB8AC3E}">
        <p14:creationId xmlns:p14="http://schemas.microsoft.com/office/powerpoint/2010/main" val="181654095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EDBF7-B010-4439-869E-5354565326DD}" type="datetimeFigureOut">
              <a:rPr lang="en-GB" smtClean="0"/>
              <a:t>16/05/2021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F4A42-D09B-4473-BEF2-03E9BD85A4E6}" type="slidenum">
              <a:rPr lang="en-GB" smtClean="0"/>
              <a:t>‹#›</a:t>
            </a:fld>
            <a:endParaRPr lang="en-GB"/>
          </a:p>
        </p:txBody>
      </p:sp>
    </p:spTree>
    <p:extLst>
      <p:ext uri="{BB962C8B-B14F-4D97-AF65-F5344CB8AC3E}">
        <p14:creationId xmlns:p14="http://schemas.microsoft.com/office/powerpoint/2010/main" val="3363777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hyperlink" Target="https://symbiosisonlinepublishing.com/cardiology/cardiology26.php" TargetMode="External"/><Relationship Id="rId5" Type="http://schemas.openxmlformats.org/officeDocument/2006/relationships/image" Target="../media/image9.png"/><Relationship Id="rId10" Type="http://schemas.openxmlformats.org/officeDocument/2006/relationships/image" Target="../media/image40.gif"/><Relationship Id="rId4" Type="http://schemas.openxmlformats.org/officeDocument/2006/relationships/image" Target="../media/image8.png"/><Relationship Id="rId9" Type="http://schemas.openxmlformats.org/officeDocument/2006/relationships/hyperlink" Target="http://www.crookedbrains.net/2016/06/home-gadgets-that-make-your-life-easier.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7.png"/><Relationship Id="rId21" Type="http://schemas.openxmlformats.org/officeDocument/2006/relationships/image" Target="../media/image23.svg"/><Relationship Id="rId7" Type="http://schemas.openxmlformats.org/officeDocument/2006/relationships/image" Target="../media/image11.jpe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4.svg"/><Relationship Id="rId5" Type="http://schemas.openxmlformats.org/officeDocument/2006/relationships/image" Target="../media/image9.png"/><Relationship Id="rId15" Type="http://schemas.openxmlformats.org/officeDocument/2006/relationships/image" Target="../media/image17.svg"/><Relationship Id="rId10" Type="http://schemas.openxmlformats.org/officeDocument/2006/relationships/image" Target="../media/image3.png"/><Relationship Id="rId19" Type="http://schemas.openxmlformats.org/officeDocument/2006/relationships/image" Target="../media/image21.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ADB6920-544F-4697-82B6-89CA3BB626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17" y="4099849"/>
            <a:ext cx="9249417" cy="2801190"/>
          </a:xfrm>
          <a:prstGeom prst="rect">
            <a:avLst/>
          </a:prstGeom>
        </p:spPr>
      </p:pic>
      <p:sp>
        <p:nvSpPr>
          <p:cNvPr id="9" name="TextBox 8">
            <a:extLst>
              <a:ext uri="{FF2B5EF4-FFF2-40B4-BE49-F238E27FC236}">
                <a16:creationId xmlns:a16="http://schemas.microsoft.com/office/drawing/2014/main" id="{1FD684FE-9257-4861-BD85-74FB39F11BB4}"/>
              </a:ext>
            </a:extLst>
          </p:cNvPr>
          <p:cNvSpPr txBox="1"/>
          <p:nvPr/>
        </p:nvSpPr>
        <p:spPr>
          <a:xfrm>
            <a:off x="1339703" y="-2183398"/>
            <a:ext cx="9052526" cy="769441"/>
          </a:xfrm>
          <a:prstGeom prst="rect">
            <a:avLst/>
          </a:prstGeom>
          <a:noFill/>
        </p:spPr>
        <p:txBody>
          <a:bodyPr wrap="square" rtlCol="0">
            <a:spAutoFit/>
          </a:bodyPr>
          <a:lstStyle/>
          <a:p>
            <a:pPr algn="ctr"/>
            <a:r>
              <a:rPr lang="en-GB" sz="4400">
                <a:solidFill>
                  <a:srgbClr val="1B3055"/>
                </a:solidFill>
                <a:latin typeface="Comfortaa" panose="00000500000000000000" pitchFamily="2" charset="0"/>
              </a:rPr>
              <a:t>Care After COVID</a:t>
            </a:r>
          </a:p>
        </p:txBody>
      </p:sp>
      <p:sp>
        <p:nvSpPr>
          <p:cNvPr id="7" name="TextBox 6">
            <a:extLst>
              <a:ext uri="{FF2B5EF4-FFF2-40B4-BE49-F238E27FC236}">
                <a16:creationId xmlns:a16="http://schemas.microsoft.com/office/drawing/2014/main" id="{180382A6-A06B-4AE5-A90C-DE01B96AD9DF}"/>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11" name="Slide Number Placeholder 1">
            <a:extLst>
              <a:ext uri="{FF2B5EF4-FFF2-40B4-BE49-F238E27FC236}">
                <a16:creationId xmlns:a16="http://schemas.microsoft.com/office/drawing/2014/main" id="{A41FD365-A8B7-499C-B3D3-287A5EAE285F}"/>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a:t>
            </a:fld>
            <a:endParaRPr lang="en-US"/>
          </a:p>
        </p:txBody>
      </p:sp>
      <p:pic>
        <p:nvPicPr>
          <p:cNvPr id="13" name="Graphic 12">
            <a:extLst>
              <a:ext uri="{FF2B5EF4-FFF2-40B4-BE49-F238E27FC236}">
                <a16:creationId xmlns:a16="http://schemas.microsoft.com/office/drawing/2014/main" id="{E4D4800F-DF47-4BD7-A4CB-9CB995DC12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02606" y="1511509"/>
            <a:ext cx="4338790" cy="3096318"/>
          </a:xfrm>
          <a:prstGeom prst="rect">
            <a:avLst/>
          </a:prstGeom>
        </p:spPr>
      </p:pic>
    </p:spTree>
    <p:extLst>
      <p:ext uri="{BB962C8B-B14F-4D97-AF65-F5344CB8AC3E}">
        <p14:creationId xmlns:p14="http://schemas.microsoft.com/office/powerpoint/2010/main" val="2831617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B132D4-1FCF-4DE2-B3FC-C90E0C84BA5F}"/>
              </a:ext>
            </a:extLst>
          </p:cNvPr>
          <p:cNvSpPr>
            <a:spLocks noGrp="1"/>
          </p:cNvSpPr>
          <p:nvPr>
            <p:ph type="sldNum" sz="quarter" idx="12"/>
          </p:nvPr>
        </p:nvSpPr>
        <p:spPr/>
        <p:txBody>
          <a:bodyPr/>
          <a:lstStyle/>
          <a:p>
            <a:fld id="{6ADF4A42-D09B-4473-BEF2-03E9BD85A4E6}" type="slidenum">
              <a:rPr lang="en-GB" smtClean="0"/>
              <a:t>10</a:t>
            </a:fld>
            <a:endParaRPr lang="en-GB"/>
          </a:p>
        </p:txBody>
      </p:sp>
      <p:pic>
        <p:nvPicPr>
          <p:cNvPr id="6" name="Picture 5" descr="Graphical user interface, application&#10;&#10;Description automatically generated">
            <a:extLst>
              <a:ext uri="{FF2B5EF4-FFF2-40B4-BE49-F238E27FC236}">
                <a16:creationId xmlns:a16="http://schemas.microsoft.com/office/drawing/2014/main" id="{DED1E8A3-5774-4929-8A6F-8CC5E8D86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46" y="308248"/>
            <a:ext cx="7809404" cy="6048103"/>
          </a:xfrm>
          <a:prstGeom prst="rect">
            <a:avLst/>
          </a:prstGeom>
        </p:spPr>
      </p:pic>
    </p:spTree>
    <p:extLst>
      <p:ext uri="{BB962C8B-B14F-4D97-AF65-F5344CB8AC3E}">
        <p14:creationId xmlns:p14="http://schemas.microsoft.com/office/powerpoint/2010/main" val="282295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A4ABF8B-A5E7-4977-A7D9-12AC335E494F}"/>
              </a:ext>
            </a:extLst>
          </p:cNvPr>
          <p:cNvSpPr txBox="1"/>
          <p:nvPr/>
        </p:nvSpPr>
        <p:spPr>
          <a:xfrm>
            <a:off x="5070514" y="1566041"/>
            <a:ext cx="3251200" cy="4616648"/>
          </a:xfrm>
          <a:prstGeom prst="rect">
            <a:avLst/>
          </a:prstGeom>
          <a:noFill/>
        </p:spPr>
        <p:txBody>
          <a:bodyPr wrap="square" rtlCol="0">
            <a:spAutoFit/>
          </a:bodyPr>
          <a:lstStyle/>
          <a:p>
            <a:pPr algn="l"/>
            <a:r>
              <a:rPr lang="en-US" sz="2400" b="1">
                <a:latin typeface="Abadi Extra Light" panose="020B0204020104020204" pitchFamily="34" charset="0"/>
                <a:cs typeface="Calibri"/>
              </a:rPr>
              <a:t>Funding</a:t>
            </a:r>
          </a:p>
          <a:p>
            <a:endParaRPr lang="en-US">
              <a:cs typeface="Calibri"/>
            </a:endParaRPr>
          </a:p>
          <a:p>
            <a:pPr marL="285750" indent="-285750">
              <a:buFont typeface="Arial" panose="020B0604020202020204" pitchFamily="34" charset="0"/>
              <a:buChar char="•"/>
            </a:pPr>
            <a:r>
              <a:rPr lang="en-US">
                <a:latin typeface="Abadi Extra Light" panose="020B0204020104020204" pitchFamily="34" charset="0"/>
                <a:cs typeface="Calibri"/>
              </a:rPr>
              <a:t>Grant Funding – Long Term Covid</a:t>
            </a: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r>
              <a:rPr lang="en-US">
                <a:latin typeface="Abadi Extra Light" panose="020B0204020104020204" pitchFamily="34" charset="0"/>
                <a:cs typeface="Calibri"/>
              </a:rPr>
              <a:t>NIH: ( 1.15 billion over years) Tracking recovery/Investigation of Long Term Covid </a:t>
            </a: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r>
              <a:rPr lang="en-US">
                <a:latin typeface="Abadi Extra Light" panose="020B0204020104020204" pitchFamily="34" charset="0"/>
                <a:cs typeface="Calibri"/>
              </a:rPr>
              <a:t>Pitch events, accelerators for start-ups</a:t>
            </a:r>
          </a:p>
          <a:p>
            <a:endParaRPr lang="en-GB"/>
          </a:p>
        </p:txBody>
      </p:sp>
      <p:sp>
        <p:nvSpPr>
          <p:cNvPr id="3" name="TextBox 2">
            <a:extLst>
              <a:ext uri="{FF2B5EF4-FFF2-40B4-BE49-F238E27FC236}">
                <a16:creationId xmlns:a16="http://schemas.microsoft.com/office/drawing/2014/main" id="{D3477FD2-FA35-434F-A6A6-A9131D1AD523}"/>
              </a:ext>
            </a:extLst>
          </p:cNvPr>
          <p:cNvSpPr txBox="1"/>
          <p:nvPr/>
        </p:nvSpPr>
        <p:spPr>
          <a:xfrm>
            <a:off x="431107" y="417231"/>
            <a:ext cx="4257007" cy="523220"/>
          </a:xfrm>
          <a:prstGeom prst="rect">
            <a:avLst/>
          </a:prstGeom>
          <a:noFill/>
        </p:spPr>
        <p:txBody>
          <a:bodyPr wrap="square" lIns="91440" tIns="45720" rIns="91440" bIns="45720" rtlCol="0" anchor="t">
            <a:spAutoFit/>
          </a:bodyPr>
          <a:lstStyle/>
          <a:p>
            <a:r>
              <a:rPr lang="en-GB" sz="2800">
                <a:solidFill>
                  <a:srgbClr val="1B3055"/>
                </a:solidFill>
                <a:latin typeface="Comfortaa"/>
              </a:rPr>
              <a:t>Business Plan</a:t>
            </a:r>
            <a:endParaRPr lang="en-GB" sz="2800">
              <a:solidFill>
                <a:srgbClr val="1B3055"/>
              </a:solidFill>
              <a:latin typeface="Comfortaa" panose="00000500000000000000" pitchFamily="2" charset="0"/>
            </a:endParaRPr>
          </a:p>
        </p:txBody>
      </p:sp>
      <p:pic>
        <p:nvPicPr>
          <p:cNvPr id="8" name="Picture 8">
            <a:extLst>
              <a:ext uri="{FF2B5EF4-FFF2-40B4-BE49-F238E27FC236}">
                <a16:creationId xmlns:a16="http://schemas.microsoft.com/office/drawing/2014/main" id="{2A131CCD-9155-4FB7-B7DC-72C1E4F20250}"/>
              </a:ext>
            </a:extLst>
          </p:cNvPr>
          <p:cNvPicPr>
            <a:picLocks noChangeAspect="1"/>
          </p:cNvPicPr>
          <p:nvPr/>
        </p:nvPicPr>
        <p:blipFill rotWithShape="1">
          <a:blip r:embed="rId3"/>
          <a:srcRect l="-304" t="11852" r="304" b="13528"/>
          <a:stretch/>
        </p:blipFill>
        <p:spPr>
          <a:xfrm>
            <a:off x="4488764" y="4028886"/>
            <a:ext cx="2867499" cy="1126589"/>
          </a:xfrm>
          <a:prstGeom prst="rect">
            <a:avLst/>
          </a:prstGeom>
        </p:spPr>
      </p:pic>
      <p:sp>
        <p:nvSpPr>
          <p:cNvPr id="9" name="TextBox 8">
            <a:extLst>
              <a:ext uri="{FF2B5EF4-FFF2-40B4-BE49-F238E27FC236}">
                <a16:creationId xmlns:a16="http://schemas.microsoft.com/office/drawing/2014/main" id="{7F3A43B1-FDAD-4BEB-BB84-5A422BEA125B}"/>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10" name="Slide Number Placeholder 1">
            <a:extLst>
              <a:ext uri="{FF2B5EF4-FFF2-40B4-BE49-F238E27FC236}">
                <a16:creationId xmlns:a16="http://schemas.microsoft.com/office/drawing/2014/main" id="{AE16F562-9141-4875-9528-238B3FB4FC93}"/>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11</a:t>
            </a:fld>
            <a:endParaRPr lang="en-US"/>
          </a:p>
        </p:txBody>
      </p:sp>
      <p:sp>
        <p:nvSpPr>
          <p:cNvPr id="6" name="Rectangle: Rounded Corners 5">
            <a:extLst>
              <a:ext uri="{FF2B5EF4-FFF2-40B4-BE49-F238E27FC236}">
                <a16:creationId xmlns:a16="http://schemas.microsoft.com/office/drawing/2014/main" id="{68FA54FF-3A89-419B-B0BD-1D220B9D521D}"/>
              </a:ext>
            </a:extLst>
          </p:cNvPr>
          <p:cNvSpPr/>
          <p:nvPr/>
        </p:nvSpPr>
        <p:spPr>
          <a:xfrm>
            <a:off x="624114" y="1268721"/>
            <a:ext cx="3864650" cy="2160279"/>
          </a:xfrm>
          <a:prstGeom prst="roundRect">
            <a:avLst/>
          </a:prstGeom>
          <a:noFill/>
          <a:ln>
            <a:solidFill>
              <a:srgbClr val="89C5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3F665B1B-565D-46FE-A967-4722F0191241}"/>
              </a:ext>
            </a:extLst>
          </p:cNvPr>
          <p:cNvSpPr/>
          <p:nvPr/>
        </p:nvSpPr>
        <p:spPr>
          <a:xfrm>
            <a:off x="624114" y="3695715"/>
            <a:ext cx="3864650" cy="2425593"/>
          </a:xfrm>
          <a:prstGeom prst="roundRect">
            <a:avLst/>
          </a:prstGeom>
          <a:noFill/>
          <a:ln>
            <a:solidFill>
              <a:srgbClr val="89C5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7910F359-0502-4829-8400-D890005C82C3}"/>
              </a:ext>
            </a:extLst>
          </p:cNvPr>
          <p:cNvSpPr/>
          <p:nvPr/>
        </p:nvSpPr>
        <p:spPr>
          <a:xfrm>
            <a:off x="4818742" y="1265092"/>
            <a:ext cx="3701144" cy="4856216"/>
          </a:xfrm>
          <a:prstGeom prst="roundRect">
            <a:avLst/>
          </a:prstGeom>
          <a:noFill/>
          <a:ln>
            <a:solidFill>
              <a:srgbClr val="89C5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245F694-0D1B-467E-8C8D-B88C9FAAECE4}"/>
              </a:ext>
            </a:extLst>
          </p:cNvPr>
          <p:cNvSpPr txBox="1"/>
          <p:nvPr/>
        </p:nvSpPr>
        <p:spPr>
          <a:xfrm>
            <a:off x="930839" y="1401378"/>
            <a:ext cx="3251200" cy="2185214"/>
          </a:xfrm>
          <a:prstGeom prst="rect">
            <a:avLst/>
          </a:prstGeom>
          <a:noFill/>
        </p:spPr>
        <p:txBody>
          <a:bodyPr wrap="square" rtlCol="0">
            <a:spAutoFit/>
          </a:bodyPr>
          <a:lstStyle/>
          <a:p>
            <a:r>
              <a:rPr lang="en-US" sz="2400" b="1">
                <a:latin typeface="Abadi Extra Light" panose="020B0204020104020204" pitchFamily="34" charset="0"/>
                <a:cs typeface="Calibri"/>
              </a:rPr>
              <a:t>Partners/Consumers</a:t>
            </a:r>
            <a:endParaRPr lang="en-US" sz="2400" b="1">
              <a:latin typeface="Abadi Extra Light" panose="020B0204020104020204" pitchFamily="34" charset="0"/>
            </a:endParaRP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r>
              <a:rPr lang="en-US">
                <a:latin typeface="Abadi Extra Light" panose="020B0204020104020204" pitchFamily="34" charset="0"/>
                <a:cs typeface="Calibri"/>
              </a:rPr>
              <a:t>Covid Long Haul Patients</a:t>
            </a:r>
          </a:p>
          <a:p>
            <a:pPr marL="285750" indent="-285750">
              <a:buFont typeface="Arial" panose="020B0604020202020204" pitchFamily="34" charset="0"/>
              <a:buChar char="•"/>
            </a:pPr>
            <a:endParaRPr lang="en-US">
              <a:latin typeface="Abadi Extra Light" panose="020B0204020104020204" pitchFamily="34" charset="0"/>
              <a:cs typeface="Calibri"/>
            </a:endParaRPr>
          </a:p>
          <a:p>
            <a:pPr marL="285750" indent="-285750">
              <a:buFont typeface="Arial" panose="020B0604020202020204" pitchFamily="34" charset="0"/>
              <a:buChar char="•"/>
            </a:pPr>
            <a:r>
              <a:rPr lang="en-US">
                <a:latin typeface="Abadi Extra Light" panose="020B0204020104020204" pitchFamily="34" charset="0"/>
                <a:cs typeface="Calibri"/>
              </a:rPr>
              <a:t>Covid Long Haul Rehabilitation Clinics</a:t>
            </a:r>
          </a:p>
          <a:p>
            <a:endParaRPr lang="en-GB"/>
          </a:p>
        </p:txBody>
      </p:sp>
      <p:sp>
        <p:nvSpPr>
          <p:cNvPr id="15" name="TextBox 14">
            <a:extLst>
              <a:ext uri="{FF2B5EF4-FFF2-40B4-BE49-F238E27FC236}">
                <a16:creationId xmlns:a16="http://schemas.microsoft.com/office/drawing/2014/main" id="{2BFA85E9-E415-4A7E-A464-C4F76D7B5FEA}"/>
              </a:ext>
            </a:extLst>
          </p:cNvPr>
          <p:cNvSpPr txBox="1"/>
          <p:nvPr/>
        </p:nvSpPr>
        <p:spPr>
          <a:xfrm>
            <a:off x="973634" y="3899206"/>
            <a:ext cx="3251200" cy="2277547"/>
          </a:xfrm>
          <a:prstGeom prst="rect">
            <a:avLst/>
          </a:prstGeom>
          <a:noFill/>
        </p:spPr>
        <p:txBody>
          <a:bodyPr wrap="square" rtlCol="0">
            <a:spAutoFit/>
          </a:bodyPr>
          <a:lstStyle/>
          <a:p>
            <a:r>
              <a:rPr lang="en-US" sz="2400" b="1">
                <a:latin typeface="Abadi Extra Light" panose="020B0204020104020204" pitchFamily="34" charset="0"/>
                <a:cs typeface="Calibri"/>
              </a:rPr>
              <a:t>Primary Care Providers</a:t>
            </a:r>
          </a:p>
          <a:p>
            <a:pPr marL="285750" indent="-285750">
              <a:buFont typeface="Arial" panose="020B0604020202020204" pitchFamily="34" charset="0"/>
              <a:buChar char="•"/>
            </a:pPr>
            <a:endParaRPr lang="en-US" sz="2000">
              <a:latin typeface="Abadi Extra Light" panose="020B0204020104020204" pitchFamily="34" charset="0"/>
              <a:cs typeface="Calibri"/>
            </a:endParaRPr>
          </a:p>
          <a:p>
            <a:pPr marL="285750" indent="-285750">
              <a:buFont typeface="Arial" panose="020B0604020202020204" pitchFamily="34" charset="0"/>
              <a:buChar char="•"/>
            </a:pPr>
            <a:r>
              <a:rPr lang="en-US" sz="2000">
                <a:latin typeface="Abadi Extra Light" panose="020B0204020104020204" pitchFamily="34" charset="0"/>
                <a:cs typeface="Calibri"/>
              </a:rPr>
              <a:t>Regional Health Care Systems</a:t>
            </a:r>
          </a:p>
          <a:p>
            <a:pPr marL="285750" indent="-285750">
              <a:buFont typeface="Arial" panose="020B0604020202020204" pitchFamily="34" charset="0"/>
              <a:buChar char="•"/>
            </a:pPr>
            <a:endParaRPr lang="en-US" sz="2000">
              <a:latin typeface="Abadi Extra Light" panose="020B0204020104020204" pitchFamily="34" charset="0"/>
              <a:cs typeface="Calibri"/>
            </a:endParaRPr>
          </a:p>
          <a:p>
            <a:pPr marL="285750" indent="-285750">
              <a:buFont typeface="Arial" panose="020B0604020202020204" pitchFamily="34" charset="0"/>
              <a:buChar char="•"/>
            </a:pPr>
            <a:r>
              <a:rPr lang="en-US" sz="2000">
                <a:latin typeface="Abadi Extra Light" panose="020B0204020104020204" pitchFamily="34" charset="0"/>
                <a:cs typeface="Calibri"/>
              </a:rPr>
              <a:t>Public Health Care Systems</a:t>
            </a:r>
          </a:p>
          <a:p>
            <a:endParaRPr lang="en-GB"/>
          </a:p>
        </p:txBody>
      </p:sp>
    </p:spTree>
    <p:extLst>
      <p:ext uri="{BB962C8B-B14F-4D97-AF65-F5344CB8AC3E}">
        <p14:creationId xmlns:p14="http://schemas.microsoft.com/office/powerpoint/2010/main" val="295725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 name="Diagram 562">
            <a:extLst>
              <a:ext uri="{FF2B5EF4-FFF2-40B4-BE49-F238E27FC236}">
                <a16:creationId xmlns:a16="http://schemas.microsoft.com/office/drawing/2014/main" id="{5B74EC36-DB3B-4580-B386-B946F226F1A5}"/>
              </a:ext>
            </a:extLst>
          </p:cNvPr>
          <p:cNvGraphicFramePr/>
          <p:nvPr>
            <p:extLst>
              <p:ext uri="{D42A27DB-BD31-4B8C-83A1-F6EECF244321}">
                <p14:modId xmlns:p14="http://schemas.microsoft.com/office/powerpoint/2010/main" val="3099250874"/>
              </p:ext>
            </p:extLst>
          </p:nvPr>
        </p:nvGraphicFramePr>
        <p:xfrm>
          <a:off x="972039" y="413239"/>
          <a:ext cx="7807568" cy="582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TextBox 28">
            <a:extLst>
              <a:ext uri="{FF2B5EF4-FFF2-40B4-BE49-F238E27FC236}">
                <a16:creationId xmlns:a16="http://schemas.microsoft.com/office/drawing/2014/main" id="{2E836CED-4493-4809-A668-5829208B2AA2}"/>
              </a:ext>
            </a:extLst>
          </p:cNvPr>
          <p:cNvSpPr txBox="1"/>
          <p:nvPr/>
        </p:nvSpPr>
        <p:spPr>
          <a:xfrm>
            <a:off x="532708" y="449107"/>
            <a:ext cx="2935337" cy="523220"/>
          </a:xfrm>
          <a:prstGeom prst="rect">
            <a:avLst/>
          </a:prstGeom>
          <a:noFill/>
        </p:spPr>
        <p:txBody>
          <a:bodyPr wrap="square" lIns="91440" tIns="45720" rIns="91440" bIns="45720" rtlCol="0" anchor="t">
            <a:spAutoFit/>
          </a:bodyPr>
          <a:lstStyle/>
          <a:p>
            <a:r>
              <a:rPr lang="en-GB" sz="2800">
                <a:solidFill>
                  <a:srgbClr val="1B3055"/>
                </a:solidFill>
                <a:latin typeface="Comfortaa"/>
              </a:rPr>
              <a:t>Scalability</a:t>
            </a:r>
            <a:endParaRPr lang="en-GB" sz="2800">
              <a:solidFill>
                <a:srgbClr val="1B3055"/>
              </a:solidFill>
              <a:latin typeface="Comfortaa" panose="00000500000000000000" pitchFamily="2" charset="0"/>
            </a:endParaRPr>
          </a:p>
        </p:txBody>
      </p:sp>
      <p:pic>
        <p:nvPicPr>
          <p:cNvPr id="848" name="Picture 848" descr="Text, logo, company name&#10;&#10;Description automatically generated">
            <a:extLst>
              <a:ext uri="{FF2B5EF4-FFF2-40B4-BE49-F238E27FC236}">
                <a16:creationId xmlns:a16="http://schemas.microsoft.com/office/drawing/2014/main" id="{3B7ACBC5-9433-4AF8-9866-A47212125185}"/>
              </a:ext>
            </a:extLst>
          </p:cNvPr>
          <p:cNvPicPr>
            <a:picLocks noChangeAspect="1"/>
          </p:cNvPicPr>
          <p:nvPr/>
        </p:nvPicPr>
        <p:blipFill>
          <a:blip r:embed="rId8"/>
          <a:stretch>
            <a:fillRect/>
          </a:stretch>
        </p:blipFill>
        <p:spPr>
          <a:xfrm>
            <a:off x="370333" y="5314363"/>
            <a:ext cx="1203412" cy="919382"/>
          </a:xfrm>
          <a:prstGeom prst="rect">
            <a:avLst/>
          </a:prstGeom>
        </p:spPr>
      </p:pic>
      <p:sp>
        <p:nvSpPr>
          <p:cNvPr id="7" name="TextBox 6">
            <a:extLst>
              <a:ext uri="{FF2B5EF4-FFF2-40B4-BE49-F238E27FC236}">
                <a16:creationId xmlns:a16="http://schemas.microsoft.com/office/drawing/2014/main" id="{0CE5D5F6-EF88-4C24-9024-3FECF7A5A858}"/>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8" name="Slide Number Placeholder 1">
            <a:extLst>
              <a:ext uri="{FF2B5EF4-FFF2-40B4-BE49-F238E27FC236}">
                <a16:creationId xmlns:a16="http://schemas.microsoft.com/office/drawing/2014/main" id="{FC72397B-B79A-4519-8DF6-51EDF369EAA8}"/>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12</a:t>
            </a:fld>
            <a:endParaRPr lang="en-US"/>
          </a:p>
        </p:txBody>
      </p:sp>
    </p:spTree>
    <p:extLst>
      <p:ext uri="{BB962C8B-B14F-4D97-AF65-F5344CB8AC3E}">
        <p14:creationId xmlns:p14="http://schemas.microsoft.com/office/powerpoint/2010/main" val="67659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0D0EF10-CB8B-49CA-BD2D-83660F681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291" y="303590"/>
            <a:ext cx="8499337" cy="5885092"/>
          </a:xfrm>
          <a:prstGeom prst="rect">
            <a:avLst/>
          </a:prstGeom>
        </p:spPr>
      </p:pic>
      <p:sp>
        <p:nvSpPr>
          <p:cNvPr id="25" name="TextBox 24">
            <a:extLst>
              <a:ext uri="{FF2B5EF4-FFF2-40B4-BE49-F238E27FC236}">
                <a16:creationId xmlns:a16="http://schemas.microsoft.com/office/drawing/2014/main" id="{BBA922D7-764B-46AD-B9A4-363B7D0E9872}"/>
              </a:ext>
            </a:extLst>
          </p:cNvPr>
          <p:cNvSpPr txBox="1"/>
          <p:nvPr/>
        </p:nvSpPr>
        <p:spPr>
          <a:xfrm>
            <a:off x="7074512" y="4774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26" name="Slide Number Placeholder 1">
            <a:extLst>
              <a:ext uri="{FF2B5EF4-FFF2-40B4-BE49-F238E27FC236}">
                <a16:creationId xmlns:a16="http://schemas.microsoft.com/office/drawing/2014/main" id="{7C1F2068-5BBC-493A-9917-F513ED3D064A}"/>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13</a:t>
            </a:fld>
            <a:endParaRPr lang="en-US"/>
          </a:p>
        </p:txBody>
      </p:sp>
      <p:sp>
        <p:nvSpPr>
          <p:cNvPr id="29" name="TextBox 28">
            <a:extLst>
              <a:ext uri="{FF2B5EF4-FFF2-40B4-BE49-F238E27FC236}">
                <a16:creationId xmlns:a16="http://schemas.microsoft.com/office/drawing/2014/main" id="{800216E9-27A0-4254-8AC2-5469DD4EEE4C}"/>
              </a:ext>
            </a:extLst>
          </p:cNvPr>
          <p:cNvSpPr txBox="1"/>
          <p:nvPr/>
        </p:nvSpPr>
        <p:spPr>
          <a:xfrm>
            <a:off x="357372" y="303590"/>
            <a:ext cx="2935337" cy="523220"/>
          </a:xfrm>
          <a:prstGeom prst="rect">
            <a:avLst/>
          </a:prstGeom>
          <a:noFill/>
        </p:spPr>
        <p:txBody>
          <a:bodyPr wrap="square" lIns="91440" tIns="45720" rIns="91440" bIns="45720" rtlCol="0" anchor="t">
            <a:spAutoFit/>
          </a:bodyPr>
          <a:lstStyle/>
          <a:p>
            <a:r>
              <a:rPr lang="en-GB" sz="2800">
                <a:solidFill>
                  <a:srgbClr val="1B3055"/>
                </a:solidFill>
                <a:latin typeface="Comfortaa"/>
              </a:rPr>
              <a:t>Our Team</a:t>
            </a:r>
            <a:endParaRPr lang="en-GB" sz="2800">
              <a:solidFill>
                <a:srgbClr val="1B3055"/>
              </a:solidFill>
              <a:latin typeface="Comfortaa" panose="00000500000000000000" pitchFamily="2" charset="0"/>
            </a:endParaRPr>
          </a:p>
        </p:txBody>
      </p:sp>
      <p:sp>
        <p:nvSpPr>
          <p:cNvPr id="32" name="TextBox 31">
            <a:extLst>
              <a:ext uri="{FF2B5EF4-FFF2-40B4-BE49-F238E27FC236}">
                <a16:creationId xmlns:a16="http://schemas.microsoft.com/office/drawing/2014/main" id="{83320EBE-DFDA-4D42-89F5-D4334359EEA5}"/>
              </a:ext>
            </a:extLst>
          </p:cNvPr>
          <p:cNvSpPr txBox="1"/>
          <p:nvPr/>
        </p:nvSpPr>
        <p:spPr>
          <a:xfrm>
            <a:off x="559153" y="2939828"/>
            <a:ext cx="20152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panose="020B0204020104020204" pitchFamily="34" charset="0"/>
                <a:cs typeface="Calibri"/>
              </a:rPr>
              <a:t>Deidra </a:t>
            </a:r>
            <a:r>
              <a:rPr lang="en-US" sz="1200" err="1">
                <a:latin typeface="Abadi Extra Light" panose="020B0204020104020204" pitchFamily="34" charset="0"/>
                <a:cs typeface="Calibri"/>
              </a:rPr>
              <a:t>Heuring</a:t>
            </a:r>
            <a:r>
              <a:rPr lang="en-US" sz="1200">
                <a:latin typeface="Abadi Extra Light" panose="020B0204020104020204" pitchFamily="34" charset="0"/>
                <a:cs typeface="Calibri"/>
              </a:rPr>
              <a:t> DNP RN</a:t>
            </a:r>
            <a:endParaRPr lang="en-US">
              <a:latin typeface="Abadi Extra Light" panose="020B0204020104020204" pitchFamily="34" charset="0"/>
            </a:endParaRPr>
          </a:p>
        </p:txBody>
      </p:sp>
      <p:sp>
        <p:nvSpPr>
          <p:cNvPr id="35" name="TextBox 34">
            <a:extLst>
              <a:ext uri="{FF2B5EF4-FFF2-40B4-BE49-F238E27FC236}">
                <a16:creationId xmlns:a16="http://schemas.microsoft.com/office/drawing/2014/main" id="{8C265EE3-77DA-40AC-8ECA-A8C703B3438D}"/>
              </a:ext>
            </a:extLst>
          </p:cNvPr>
          <p:cNvSpPr txBox="1"/>
          <p:nvPr/>
        </p:nvSpPr>
        <p:spPr>
          <a:xfrm>
            <a:off x="1490301" y="6218585"/>
            <a:ext cx="2168165" cy="276999"/>
          </a:xfrm>
          <a:prstGeom prst="rect">
            <a:avLst/>
          </a:prstGeom>
          <a:noFill/>
        </p:spPr>
        <p:txBody>
          <a:bodyPr wrap="square" lIns="91440" tIns="45720" rIns="91440" bIns="45720" rtlCol="0" anchor="t">
            <a:spAutoFit/>
          </a:bodyPr>
          <a:lstStyle/>
          <a:p>
            <a:pPr algn="ctr"/>
            <a:r>
              <a:rPr lang="en-US" sz="1200">
                <a:latin typeface="Abadi Extra Light" panose="020B0204020104020204" pitchFamily="34" charset="0"/>
                <a:cs typeface="Calibri"/>
              </a:rPr>
              <a:t>Vaishali Wells RN MBA</a:t>
            </a:r>
          </a:p>
        </p:txBody>
      </p:sp>
      <p:sp>
        <p:nvSpPr>
          <p:cNvPr id="36" name="TextBox 35">
            <a:extLst>
              <a:ext uri="{FF2B5EF4-FFF2-40B4-BE49-F238E27FC236}">
                <a16:creationId xmlns:a16="http://schemas.microsoft.com/office/drawing/2014/main" id="{B126AC5B-C1A1-4F71-A79F-5503F2080BF4}"/>
              </a:ext>
            </a:extLst>
          </p:cNvPr>
          <p:cNvSpPr txBox="1"/>
          <p:nvPr/>
        </p:nvSpPr>
        <p:spPr>
          <a:xfrm>
            <a:off x="7154652" y="6239795"/>
            <a:ext cx="21336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a:cs typeface="Calibri"/>
              </a:rPr>
              <a:t>Tenzin </a:t>
            </a:r>
            <a:r>
              <a:rPr lang="en-US" sz="1200" err="1">
                <a:latin typeface="Abadi Extra Light"/>
                <a:cs typeface="Calibri"/>
              </a:rPr>
              <a:t>Nelung</a:t>
            </a:r>
            <a:r>
              <a:rPr lang="en-US" sz="1200">
                <a:latin typeface="Abadi Extra Light"/>
                <a:cs typeface="Calibri"/>
              </a:rPr>
              <a:t>, NP-C, RN</a:t>
            </a:r>
            <a:endParaRPr lang="en-US" sz="1200">
              <a:latin typeface="Abadi Extra Light" panose="020B0204020104020204" pitchFamily="34" charset="0"/>
              <a:cs typeface="Calibri"/>
            </a:endParaRPr>
          </a:p>
        </p:txBody>
      </p:sp>
      <p:sp>
        <p:nvSpPr>
          <p:cNvPr id="37" name="TextBox 36">
            <a:extLst>
              <a:ext uri="{FF2B5EF4-FFF2-40B4-BE49-F238E27FC236}">
                <a16:creationId xmlns:a16="http://schemas.microsoft.com/office/drawing/2014/main" id="{011B5997-7723-444D-BE84-5E0EF8306990}"/>
              </a:ext>
            </a:extLst>
          </p:cNvPr>
          <p:cNvSpPr txBox="1"/>
          <p:nvPr/>
        </p:nvSpPr>
        <p:spPr>
          <a:xfrm>
            <a:off x="6638283" y="396283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a:rPr>
              <a:t>Amy </a:t>
            </a:r>
            <a:r>
              <a:rPr lang="en-US" sz="1200" err="1">
                <a:latin typeface="Abadi Extra Light"/>
              </a:rPr>
              <a:t>Salomone</a:t>
            </a:r>
            <a:r>
              <a:rPr lang="en-US" sz="1200">
                <a:latin typeface="Abadi Extra Light"/>
              </a:rPr>
              <a:t> MAT</a:t>
            </a:r>
            <a:endParaRPr lang="en-US" sz="1200">
              <a:latin typeface="Abadi Extra Light" panose="020B0204020104020204" pitchFamily="34" charset="0"/>
            </a:endParaRPr>
          </a:p>
        </p:txBody>
      </p:sp>
      <p:sp>
        <p:nvSpPr>
          <p:cNvPr id="38" name="TextBox 37">
            <a:extLst>
              <a:ext uri="{FF2B5EF4-FFF2-40B4-BE49-F238E27FC236}">
                <a16:creationId xmlns:a16="http://schemas.microsoft.com/office/drawing/2014/main" id="{15ECD8E8-40A1-48DB-830F-5DA37AD69C45}"/>
              </a:ext>
            </a:extLst>
          </p:cNvPr>
          <p:cNvSpPr txBox="1"/>
          <p:nvPr/>
        </p:nvSpPr>
        <p:spPr>
          <a:xfrm>
            <a:off x="5954702" y="205145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panose="020B0204020104020204" pitchFamily="34" charset="0"/>
              </a:rPr>
              <a:t>Silke Heyse</a:t>
            </a:r>
          </a:p>
        </p:txBody>
      </p:sp>
      <p:sp>
        <p:nvSpPr>
          <p:cNvPr id="42" name="TextBox 41">
            <a:extLst>
              <a:ext uri="{FF2B5EF4-FFF2-40B4-BE49-F238E27FC236}">
                <a16:creationId xmlns:a16="http://schemas.microsoft.com/office/drawing/2014/main" id="{6DC408D1-9EE9-41FA-BACF-B10B51473352}"/>
              </a:ext>
            </a:extLst>
          </p:cNvPr>
          <p:cNvSpPr txBox="1"/>
          <p:nvPr/>
        </p:nvSpPr>
        <p:spPr>
          <a:xfrm>
            <a:off x="4082561" y="1435901"/>
            <a:ext cx="1556239"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Segoe UI"/>
            </a:endParaRPr>
          </a:p>
          <a:p>
            <a:endParaRPr lang="en-US" sz="1100">
              <a:cs typeface="Segoe UI"/>
            </a:endParaRPr>
          </a:p>
          <a:p>
            <a:r>
              <a:rPr lang="en-US" sz="1200">
                <a:latin typeface="Abadi Extra Light" panose="020B0204020104020204" pitchFamily="34" charset="0"/>
                <a:cs typeface="Calibri"/>
              </a:rPr>
              <a:t>Jane Evered, PhD RN  </a:t>
            </a:r>
          </a:p>
        </p:txBody>
      </p:sp>
      <p:sp>
        <p:nvSpPr>
          <p:cNvPr id="2" name="TextBox 1">
            <a:extLst>
              <a:ext uri="{FF2B5EF4-FFF2-40B4-BE49-F238E27FC236}">
                <a16:creationId xmlns:a16="http://schemas.microsoft.com/office/drawing/2014/main" id="{5BD37E8E-6F84-4170-8240-CE093933022F}"/>
              </a:ext>
            </a:extLst>
          </p:cNvPr>
          <p:cNvSpPr txBox="1"/>
          <p:nvPr/>
        </p:nvSpPr>
        <p:spPr>
          <a:xfrm>
            <a:off x="446098" y="721709"/>
            <a:ext cx="3446633" cy="276999"/>
          </a:xfrm>
          <a:prstGeom prst="rect">
            <a:avLst/>
          </a:prstGeom>
          <a:noFill/>
        </p:spPr>
        <p:txBody>
          <a:bodyPr wrap="square" rtlCol="0">
            <a:spAutoFit/>
          </a:bodyPr>
          <a:lstStyle/>
          <a:p>
            <a:r>
              <a:rPr lang="en-GB" sz="1200">
                <a:latin typeface="Abadi Extra Light" panose="020B0204020104020204" pitchFamily="34" charset="0"/>
              </a:rPr>
              <a:t>With acknowledgements to Leslie Hill and coaches</a:t>
            </a:r>
          </a:p>
        </p:txBody>
      </p:sp>
      <p:sp>
        <p:nvSpPr>
          <p:cNvPr id="15" name="TextBox 14">
            <a:extLst>
              <a:ext uri="{FF2B5EF4-FFF2-40B4-BE49-F238E27FC236}">
                <a16:creationId xmlns:a16="http://schemas.microsoft.com/office/drawing/2014/main" id="{4F2A01FA-48D0-41D0-85B3-8FB2C86E20B1}"/>
              </a:ext>
            </a:extLst>
          </p:cNvPr>
          <p:cNvSpPr txBox="1"/>
          <p:nvPr/>
        </p:nvSpPr>
        <p:spPr>
          <a:xfrm>
            <a:off x="3505200" y="6218584"/>
            <a:ext cx="21336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panose="020B0204020104020204" pitchFamily="34" charset="0"/>
                <a:cs typeface="Calibri"/>
              </a:rPr>
              <a:t>Kunal Jain</a:t>
            </a:r>
          </a:p>
        </p:txBody>
      </p:sp>
      <p:sp>
        <p:nvSpPr>
          <p:cNvPr id="18" name="TextBox 17">
            <a:extLst>
              <a:ext uri="{FF2B5EF4-FFF2-40B4-BE49-F238E27FC236}">
                <a16:creationId xmlns:a16="http://schemas.microsoft.com/office/drawing/2014/main" id="{1F3B89F6-8132-4806-A99A-F3A392238B53}"/>
              </a:ext>
            </a:extLst>
          </p:cNvPr>
          <p:cNvSpPr txBox="1"/>
          <p:nvPr/>
        </p:nvSpPr>
        <p:spPr>
          <a:xfrm>
            <a:off x="0" y="4914346"/>
            <a:ext cx="20152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badi Extra Light" panose="020B0204020104020204" pitchFamily="34" charset="0"/>
                <a:cs typeface="Calibri"/>
              </a:rPr>
              <a:t>Vasu Sharma</a:t>
            </a:r>
            <a:endParaRPr lang="en-US">
              <a:latin typeface="Abadi Extra Light" panose="020B0204020104020204" pitchFamily="34" charset="0"/>
            </a:endParaRPr>
          </a:p>
        </p:txBody>
      </p:sp>
      <p:sp>
        <p:nvSpPr>
          <p:cNvPr id="19" name="TextBox 18">
            <a:extLst>
              <a:ext uri="{FF2B5EF4-FFF2-40B4-BE49-F238E27FC236}">
                <a16:creationId xmlns:a16="http://schemas.microsoft.com/office/drawing/2014/main" id="{51B0DC0C-BCFA-46E9-9400-9F01190ED342}"/>
              </a:ext>
            </a:extLst>
          </p:cNvPr>
          <p:cNvSpPr txBox="1"/>
          <p:nvPr/>
        </p:nvSpPr>
        <p:spPr>
          <a:xfrm>
            <a:off x="5225909" y="6238682"/>
            <a:ext cx="2168165" cy="276999"/>
          </a:xfrm>
          <a:prstGeom prst="rect">
            <a:avLst/>
          </a:prstGeom>
          <a:noFill/>
        </p:spPr>
        <p:txBody>
          <a:bodyPr wrap="square" lIns="91440" tIns="45720" rIns="91440" bIns="45720" rtlCol="0" anchor="t">
            <a:spAutoFit/>
          </a:bodyPr>
          <a:lstStyle/>
          <a:p>
            <a:pPr algn="ctr"/>
            <a:r>
              <a:rPr lang="en-US" sz="1200">
                <a:latin typeface="Abadi Extra Light" panose="020B0204020104020204" pitchFamily="34" charset="0"/>
                <a:cs typeface="Calibri"/>
              </a:rPr>
              <a:t>Rich Ross</a:t>
            </a:r>
          </a:p>
        </p:txBody>
      </p:sp>
    </p:spTree>
    <p:extLst>
      <p:ext uri="{BB962C8B-B14F-4D97-AF65-F5344CB8AC3E}">
        <p14:creationId xmlns:p14="http://schemas.microsoft.com/office/powerpoint/2010/main" val="3856267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B4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9EE82A-0BA3-4857-B1A5-EE33C21A1CDC}"/>
              </a:ext>
            </a:extLst>
          </p:cNvPr>
          <p:cNvSpPr txBox="1"/>
          <p:nvPr/>
        </p:nvSpPr>
        <p:spPr>
          <a:xfrm>
            <a:off x="7039000" y="136524"/>
            <a:ext cx="2730500" cy="369332"/>
          </a:xfrm>
          <a:prstGeom prst="rect">
            <a:avLst/>
          </a:prstGeom>
          <a:noFill/>
        </p:spPr>
        <p:txBody>
          <a:bodyPr wrap="square" rtlCol="0">
            <a:spAutoFit/>
          </a:bodyPr>
          <a:lstStyle/>
          <a:p>
            <a:pPr algn="ctr"/>
            <a:r>
              <a:rPr lang="en-GB">
                <a:solidFill>
                  <a:schemeClr val="bg1"/>
                </a:solidFill>
                <a:latin typeface="Abadi Extra Light" panose="020B0204020104020204" pitchFamily="34" charset="0"/>
              </a:rPr>
              <a:t>Track 2.01</a:t>
            </a:r>
          </a:p>
        </p:txBody>
      </p:sp>
      <p:sp>
        <p:nvSpPr>
          <p:cNvPr id="8" name="Slide Number Placeholder 1">
            <a:extLst>
              <a:ext uri="{FF2B5EF4-FFF2-40B4-BE49-F238E27FC236}">
                <a16:creationId xmlns:a16="http://schemas.microsoft.com/office/drawing/2014/main" id="{92B1FDCE-4A54-4E94-A038-987FC7BC62AD}"/>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14</a:t>
            </a:fld>
            <a:endParaRPr lang="en-US"/>
          </a:p>
        </p:txBody>
      </p:sp>
      <p:pic>
        <p:nvPicPr>
          <p:cNvPr id="11" name="Graphic 10">
            <a:extLst>
              <a:ext uri="{FF2B5EF4-FFF2-40B4-BE49-F238E27FC236}">
                <a16:creationId xmlns:a16="http://schemas.microsoft.com/office/drawing/2014/main" id="{264C2478-F02D-4E96-ADDB-37E2AF566A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590" y="2359904"/>
            <a:ext cx="2996193" cy="2138192"/>
          </a:xfrm>
          <a:prstGeom prst="rect">
            <a:avLst/>
          </a:prstGeom>
        </p:spPr>
      </p:pic>
      <p:cxnSp>
        <p:nvCxnSpPr>
          <p:cNvPr id="12" name="Straight Connector 11">
            <a:extLst>
              <a:ext uri="{FF2B5EF4-FFF2-40B4-BE49-F238E27FC236}">
                <a16:creationId xmlns:a16="http://schemas.microsoft.com/office/drawing/2014/main" id="{E583675C-F31A-4093-AC19-A48BA0645441}"/>
              </a:ext>
            </a:extLst>
          </p:cNvPr>
          <p:cNvCxnSpPr/>
          <p:nvPr/>
        </p:nvCxnSpPr>
        <p:spPr>
          <a:xfrm>
            <a:off x="4464954" y="1469657"/>
            <a:ext cx="0" cy="3859869"/>
          </a:xfrm>
          <a:prstGeom prst="line">
            <a:avLst/>
          </a:prstGeom>
          <a:ln w="57150">
            <a:solidFill>
              <a:srgbClr val="89C5CC"/>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29480BAA-7EF3-4E9A-A9E1-B508977BFAB9}"/>
              </a:ext>
            </a:extLst>
          </p:cNvPr>
          <p:cNvSpPr txBox="1"/>
          <p:nvPr/>
        </p:nvSpPr>
        <p:spPr>
          <a:xfrm>
            <a:off x="4924568" y="2337763"/>
            <a:ext cx="4533139" cy="2800767"/>
          </a:xfrm>
          <a:prstGeom prst="rect">
            <a:avLst/>
          </a:prstGeom>
          <a:noFill/>
        </p:spPr>
        <p:txBody>
          <a:bodyPr wrap="square" rtlCol="0">
            <a:spAutoFit/>
          </a:bodyPr>
          <a:lstStyle/>
          <a:p>
            <a:r>
              <a:rPr lang="en-GB" sz="4400">
                <a:solidFill>
                  <a:schemeClr val="bg1"/>
                </a:solidFill>
                <a:latin typeface="Comfortaa" panose="00000500000000000000" pitchFamily="2" charset="0"/>
              </a:rPr>
              <a:t>Access</a:t>
            </a:r>
          </a:p>
          <a:p>
            <a:r>
              <a:rPr lang="en-GB" sz="4400">
                <a:solidFill>
                  <a:schemeClr val="bg1"/>
                </a:solidFill>
                <a:latin typeface="Comfortaa" panose="00000500000000000000" pitchFamily="2" charset="0"/>
              </a:rPr>
              <a:t>Connection</a:t>
            </a:r>
          </a:p>
          <a:p>
            <a:r>
              <a:rPr lang="en-GB" sz="4400">
                <a:solidFill>
                  <a:schemeClr val="bg1"/>
                </a:solidFill>
                <a:latin typeface="Comfortaa" panose="00000500000000000000" pitchFamily="2" charset="0"/>
              </a:rPr>
              <a:t>Knowledge</a:t>
            </a:r>
          </a:p>
          <a:p>
            <a:endParaRPr lang="en-GB" sz="4400">
              <a:solidFill>
                <a:schemeClr val="bg1"/>
              </a:solidFill>
              <a:latin typeface="Comfortaa" panose="00000500000000000000" pitchFamily="2" charset="0"/>
            </a:endParaRPr>
          </a:p>
        </p:txBody>
      </p:sp>
    </p:spTree>
    <p:extLst>
      <p:ext uri="{BB962C8B-B14F-4D97-AF65-F5344CB8AC3E}">
        <p14:creationId xmlns:p14="http://schemas.microsoft.com/office/powerpoint/2010/main" val="4053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6DAFFA-FD66-40CE-B03A-214657096267}"/>
              </a:ext>
            </a:extLst>
          </p:cNvPr>
          <p:cNvSpPr/>
          <p:nvPr/>
        </p:nvSpPr>
        <p:spPr>
          <a:xfrm>
            <a:off x="3459663" y="5617914"/>
            <a:ext cx="2313877" cy="919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182B4C"/>
                </a:solidFill>
                <a:latin typeface="Abadi Extra Light" panose="020B0204020104020204" pitchFamily="34" charset="0"/>
                <a:cs typeface="Calibri"/>
              </a:rPr>
              <a:t>Data collection &amp; aggregation </a:t>
            </a:r>
          </a:p>
        </p:txBody>
      </p:sp>
      <p:sp>
        <p:nvSpPr>
          <p:cNvPr id="14" name="TextBox 13">
            <a:extLst>
              <a:ext uri="{FF2B5EF4-FFF2-40B4-BE49-F238E27FC236}">
                <a16:creationId xmlns:a16="http://schemas.microsoft.com/office/drawing/2014/main" id="{FE21AADA-981F-4BFF-94FA-9A45358A31C1}"/>
              </a:ext>
            </a:extLst>
          </p:cNvPr>
          <p:cNvSpPr txBox="1"/>
          <p:nvPr/>
        </p:nvSpPr>
        <p:spPr>
          <a:xfrm>
            <a:off x="2081093" y="344623"/>
            <a:ext cx="5071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182B4C"/>
                </a:solidFill>
                <a:latin typeface="Comfortaa" panose="00000500000000000000" pitchFamily="2" charset="0"/>
              </a:rPr>
              <a:t>Ensuring Access</a:t>
            </a:r>
            <a:endParaRPr lang="en-US">
              <a:solidFill>
                <a:srgbClr val="182B4C"/>
              </a:solidFill>
              <a:latin typeface="Comfortaa" panose="00000500000000000000" pitchFamily="2" charset="0"/>
              <a:cs typeface="Calibri"/>
            </a:endParaRPr>
          </a:p>
        </p:txBody>
      </p:sp>
      <p:grpSp>
        <p:nvGrpSpPr>
          <p:cNvPr id="25" name="Group 24">
            <a:extLst>
              <a:ext uri="{FF2B5EF4-FFF2-40B4-BE49-F238E27FC236}">
                <a16:creationId xmlns:a16="http://schemas.microsoft.com/office/drawing/2014/main" id="{9291AD59-C702-466D-ABCD-1061524BFD7E}"/>
              </a:ext>
            </a:extLst>
          </p:cNvPr>
          <p:cNvGrpSpPr/>
          <p:nvPr/>
        </p:nvGrpSpPr>
        <p:grpSpPr>
          <a:xfrm>
            <a:off x="1940312" y="1102304"/>
            <a:ext cx="5561669" cy="919975"/>
            <a:chOff x="1940312" y="1160120"/>
            <a:chExt cx="5561669" cy="919975"/>
          </a:xfrm>
        </p:grpSpPr>
        <p:sp>
          <p:nvSpPr>
            <p:cNvPr id="15" name="Rectangle 14">
              <a:extLst>
                <a:ext uri="{FF2B5EF4-FFF2-40B4-BE49-F238E27FC236}">
                  <a16:creationId xmlns:a16="http://schemas.microsoft.com/office/drawing/2014/main" id="{7380820B-17A0-4870-9A00-38C7B0049CB9}"/>
                </a:ext>
              </a:extLst>
            </p:cNvPr>
            <p:cNvSpPr/>
            <p:nvPr/>
          </p:nvSpPr>
          <p:spPr>
            <a:xfrm>
              <a:off x="1940312" y="1160120"/>
              <a:ext cx="1505414" cy="919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182B4C"/>
                  </a:solidFill>
                  <a:latin typeface="Abadi Extra Light" panose="020B0204020104020204" pitchFamily="34" charset="0"/>
                  <a:cs typeface="Calibri"/>
                </a:rPr>
                <a:t>Medical care </a:t>
              </a:r>
            </a:p>
          </p:txBody>
        </p:sp>
        <p:sp>
          <p:nvSpPr>
            <p:cNvPr id="16" name="Rectangle 15">
              <a:extLst>
                <a:ext uri="{FF2B5EF4-FFF2-40B4-BE49-F238E27FC236}">
                  <a16:creationId xmlns:a16="http://schemas.microsoft.com/office/drawing/2014/main" id="{A6231DE5-D0EC-4B2A-84FF-82B33639C128}"/>
                </a:ext>
              </a:extLst>
            </p:cNvPr>
            <p:cNvSpPr/>
            <p:nvPr/>
          </p:nvSpPr>
          <p:spPr>
            <a:xfrm>
              <a:off x="3975409" y="1160120"/>
              <a:ext cx="1505414" cy="919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182B4C"/>
                  </a:solidFill>
                  <a:latin typeface="Abadi Extra Light" panose="020B0204020104020204" pitchFamily="34" charset="0"/>
                  <a:cs typeface="Calibri"/>
                </a:rPr>
                <a:t>Trustworthy</a:t>
              </a:r>
            </a:p>
            <a:p>
              <a:pPr algn="ctr"/>
              <a:r>
                <a:rPr lang="en-US" sz="2000">
                  <a:solidFill>
                    <a:srgbClr val="182B4C"/>
                  </a:solidFill>
                  <a:latin typeface="Abadi Extra Light" panose="020B0204020104020204" pitchFamily="34" charset="0"/>
                  <a:cs typeface="Calibri"/>
                </a:rPr>
                <a:t>information</a:t>
              </a:r>
            </a:p>
          </p:txBody>
        </p:sp>
        <p:sp>
          <p:nvSpPr>
            <p:cNvPr id="17" name="Rectangle 16">
              <a:extLst>
                <a:ext uri="{FF2B5EF4-FFF2-40B4-BE49-F238E27FC236}">
                  <a16:creationId xmlns:a16="http://schemas.microsoft.com/office/drawing/2014/main" id="{02B09424-F699-44E1-B392-12E80107AE84}"/>
                </a:ext>
              </a:extLst>
            </p:cNvPr>
            <p:cNvSpPr/>
            <p:nvPr/>
          </p:nvSpPr>
          <p:spPr>
            <a:xfrm>
              <a:off x="5996567" y="1160120"/>
              <a:ext cx="1505414" cy="919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182B4C"/>
                  </a:solidFill>
                  <a:latin typeface="Abadi Extra Light" panose="020B0204020104020204" pitchFamily="34" charset="0"/>
                  <a:cs typeface="Calibri"/>
                </a:rPr>
                <a:t>Social support</a:t>
              </a:r>
              <a:endParaRPr lang="en-US">
                <a:solidFill>
                  <a:srgbClr val="182B4C"/>
                </a:solidFill>
                <a:latin typeface="Abadi Extra Light" panose="020B0204020104020204" pitchFamily="34" charset="0"/>
              </a:endParaRPr>
            </a:p>
          </p:txBody>
        </p:sp>
      </p:grpSp>
      <p:sp>
        <p:nvSpPr>
          <p:cNvPr id="2" name="Rectangle 1">
            <a:extLst>
              <a:ext uri="{FF2B5EF4-FFF2-40B4-BE49-F238E27FC236}">
                <a16:creationId xmlns:a16="http://schemas.microsoft.com/office/drawing/2014/main" id="{B0F0AB2C-6AE8-45B9-A018-AC5E12B1DA73}"/>
              </a:ext>
            </a:extLst>
          </p:cNvPr>
          <p:cNvSpPr/>
          <p:nvPr/>
        </p:nvSpPr>
        <p:spPr>
          <a:xfrm>
            <a:off x="6345042" y="3265322"/>
            <a:ext cx="2313877" cy="91997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182B4C"/>
                </a:solidFill>
                <a:latin typeface="Abadi Extra Light" panose="020B0204020104020204" pitchFamily="34" charset="0"/>
                <a:cs typeface="Calibri"/>
              </a:rPr>
              <a:t>Care team</a:t>
            </a:r>
          </a:p>
        </p:txBody>
      </p:sp>
      <p:sp>
        <p:nvSpPr>
          <p:cNvPr id="4" name="Rectangle 3">
            <a:extLst>
              <a:ext uri="{FF2B5EF4-FFF2-40B4-BE49-F238E27FC236}">
                <a16:creationId xmlns:a16="http://schemas.microsoft.com/office/drawing/2014/main" id="{0DF90218-877B-439F-BFDE-15F3CB43B5FD}"/>
              </a:ext>
            </a:extLst>
          </p:cNvPr>
          <p:cNvSpPr/>
          <p:nvPr/>
        </p:nvSpPr>
        <p:spPr>
          <a:xfrm>
            <a:off x="518528" y="3265322"/>
            <a:ext cx="2174487" cy="91997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182B4C"/>
                </a:solidFill>
                <a:latin typeface="Abadi Extra Light" panose="020B0204020104020204" pitchFamily="34" charset="0"/>
                <a:cs typeface="Calibri"/>
              </a:rPr>
              <a:t>Support resources</a:t>
            </a:r>
          </a:p>
        </p:txBody>
      </p:sp>
      <p:cxnSp>
        <p:nvCxnSpPr>
          <p:cNvPr id="8" name="Straight Arrow Connector 7">
            <a:extLst>
              <a:ext uri="{FF2B5EF4-FFF2-40B4-BE49-F238E27FC236}">
                <a16:creationId xmlns:a16="http://schemas.microsoft.com/office/drawing/2014/main" id="{2FBB7509-4553-4A15-9B84-9449C9DE2081}"/>
              </a:ext>
            </a:extLst>
          </p:cNvPr>
          <p:cNvCxnSpPr/>
          <p:nvPr/>
        </p:nvCxnSpPr>
        <p:spPr>
          <a:xfrm flipH="1" flipV="1">
            <a:off x="2882588" y="3636099"/>
            <a:ext cx="939492" cy="19515"/>
          </a:xfrm>
          <a:prstGeom prst="straightConnector1">
            <a:avLst/>
          </a:prstGeom>
          <a:ln w="57150">
            <a:solidFill>
              <a:srgbClr val="89C5CC"/>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3" descr="Confused person with solid fill">
            <a:extLst>
              <a:ext uri="{FF2B5EF4-FFF2-40B4-BE49-F238E27FC236}">
                <a16:creationId xmlns:a16="http://schemas.microsoft.com/office/drawing/2014/main" id="{5ECE45EC-F491-4BD6-AC08-334D58F908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2384" y="3014421"/>
            <a:ext cx="1625290" cy="1611351"/>
          </a:xfrm>
          <a:prstGeom prst="rect">
            <a:avLst/>
          </a:prstGeom>
        </p:spPr>
      </p:pic>
      <p:cxnSp>
        <p:nvCxnSpPr>
          <p:cNvPr id="18" name="Straight Arrow Connector 17">
            <a:extLst>
              <a:ext uri="{FF2B5EF4-FFF2-40B4-BE49-F238E27FC236}">
                <a16:creationId xmlns:a16="http://schemas.microsoft.com/office/drawing/2014/main" id="{B1CB54F5-6B18-4C42-B279-92BED86CB63A}"/>
              </a:ext>
            </a:extLst>
          </p:cNvPr>
          <p:cNvCxnSpPr>
            <a:cxnSpLocks/>
          </p:cNvCxnSpPr>
          <p:nvPr/>
        </p:nvCxnSpPr>
        <p:spPr>
          <a:xfrm>
            <a:off x="5243860" y="3641675"/>
            <a:ext cx="956215" cy="8363"/>
          </a:xfrm>
          <a:prstGeom prst="straightConnector1">
            <a:avLst/>
          </a:prstGeom>
          <a:ln w="57150">
            <a:solidFill>
              <a:srgbClr val="89C5CC"/>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6C74331-8AF5-4F0D-95F9-CB43A0742D52}"/>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20" name="Slide Number Placeholder 1">
            <a:extLst>
              <a:ext uri="{FF2B5EF4-FFF2-40B4-BE49-F238E27FC236}">
                <a16:creationId xmlns:a16="http://schemas.microsoft.com/office/drawing/2014/main" id="{B4774B53-F688-4D42-B6D1-D3DD233651A7}"/>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15</a:t>
            </a:fld>
            <a:endParaRPr lang="en-US"/>
          </a:p>
        </p:txBody>
      </p:sp>
      <p:sp>
        <p:nvSpPr>
          <p:cNvPr id="21" name="TextBox 20">
            <a:extLst>
              <a:ext uri="{FF2B5EF4-FFF2-40B4-BE49-F238E27FC236}">
                <a16:creationId xmlns:a16="http://schemas.microsoft.com/office/drawing/2014/main" id="{048B5D3B-081C-4492-AA93-9015E9E12DCC}"/>
              </a:ext>
            </a:extLst>
          </p:cNvPr>
          <p:cNvSpPr txBox="1"/>
          <p:nvPr/>
        </p:nvSpPr>
        <p:spPr>
          <a:xfrm>
            <a:off x="2081093" y="2300282"/>
            <a:ext cx="5071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182B4C"/>
                </a:solidFill>
                <a:latin typeface="Comfortaa" panose="00000500000000000000" pitchFamily="2" charset="0"/>
              </a:rPr>
              <a:t>Connecting Patients</a:t>
            </a:r>
            <a:endParaRPr lang="en-US">
              <a:solidFill>
                <a:srgbClr val="182B4C"/>
              </a:solidFill>
              <a:latin typeface="Comfortaa" panose="00000500000000000000" pitchFamily="2" charset="0"/>
              <a:cs typeface="Calibri"/>
            </a:endParaRPr>
          </a:p>
        </p:txBody>
      </p:sp>
      <p:sp>
        <p:nvSpPr>
          <p:cNvPr id="23" name="TextBox 22">
            <a:extLst>
              <a:ext uri="{FF2B5EF4-FFF2-40B4-BE49-F238E27FC236}">
                <a16:creationId xmlns:a16="http://schemas.microsoft.com/office/drawing/2014/main" id="{BF0645A3-68FB-40A1-AD54-5B900380D1A3}"/>
              </a:ext>
            </a:extLst>
          </p:cNvPr>
          <p:cNvSpPr txBox="1"/>
          <p:nvPr/>
        </p:nvSpPr>
        <p:spPr>
          <a:xfrm>
            <a:off x="2081093" y="4860233"/>
            <a:ext cx="5071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182B4C"/>
                </a:solidFill>
                <a:latin typeface="Comfortaa" panose="00000500000000000000" pitchFamily="2" charset="0"/>
              </a:rPr>
              <a:t>Generating Knowledge</a:t>
            </a:r>
            <a:endParaRPr lang="en-US">
              <a:solidFill>
                <a:srgbClr val="182B4C"/>
              </a:solidFill>
              <a:latin typeface="Comfortaa" panose="00000500000000000000" pitchFamily="2" charset="0"/>
              <a:cs typeface="Calibri"/>
            </a:endParaRPr>
          </a:p>
        </p:txBody>
      </p:sp>
    </p:spTree>
    <p:extLst>
      <p:ext uri="{BB962C8B-B14F-4D97-AF65-F5344CB8AC3E}">
        <p14:creationId xmlns:p14="http://schemas.microsoft.com/office/powerpoint/2010/main" val="330706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77FD2-FA35-434F-A6A6-A9131D1AD523}"/>
              </a:ext>
            </a:extLst>
          </p:cNvPr>
          <p:cNvSpPr txBox="1"/>
          <p:nvPr/>
        </p:nvSpPr>
        <p:spPr>
          <a:xfrm>
            <a:off x="303850" y="313535"/>
            <a:ext cx="4550954" cy="400110"/>
          </a:xfrm>
          <a:prstGeom prst="rect">
            <a:avLst/>
          </a:prstGeom>
          <a:noFill/>
        </p:spPr>
        <p:txBody>
          <a:bodyPr wrap="square" lIns="91440" tIns="45720" rIns="91440" bIns="45720" rtlCol="0" anchor="t">
            <a:spAutoFit/>
          </a:bodyPr>
          <a:lstStyle/>
          <a:p>
            <a:r>
              <a:rPr lang="en-GB" sz="2000">
                <a:solidFill>
                  <a:srgbClr val="1B3055"/>
                </a:solidFill>
                <a:latin typeface="Comfortaa"/>
              </a:rPr>
              <a:t>Current solutions in the market</a:t>
            </a:r>
            <a:endParaRPr lang="en-GB" sz="2000">
              <a:solidFill>
                <a:srgbClr val="1B3055"/>
              </a:solidFill>
              <a:latin typeface="Comfortaa" panose="00000500000000000000" pitchFamily="2" charset="0"/>
            </a:endParaRPr>
          </a:p>
        </p:txBody>
      </p:sp>
      <p:pic>
        <p:nvPicPr>
          <p:cNvPr id="4" name="Picture 3">
            <a:extLst>
              <a:ext uri="{FF2B5EF4-FFF2-40B4-BE49-F238E27FC236}">
                <a16:creationId xmlns:a16="http://schemas.microsoft.com/office/drawing/2014/main" id="{E4908357-4A51-42CC-9BC9-39DDEE41DFF2}"/>
              </a:ext>
            </a:extLst>
          </p:cNvPr>
          <p:cNvPicPr>
            <a:picLocks noChangeAspect="1"/>
          </p:cNvPicPr>
          <p:nvPr/>
        </p:nvPicPr>
        <p:blipFill>
          <a:blip r:embed="rId3"/>
          <a:stretch>
            <a:fillRect/>
          </a:stretch>
        </p:blipFill>
        <p:spPr>
          <a:xfrm>
            <a:off x="304800" y="936909"/>
            <a:ext cx="2933700" cy="1114425"/>
          </a:xfrm>
          <a:prstGeom prst="rect">
            <a:avLst/>
          </a:prstGeom>
        </p:spPr>
      </p:pic>
      <p:pic>
        <p:nvPicPr>
          <p:cNvPr id="6" name="Picture 5">
            <a:extLst>
              <a:ext uri="{FF2B5EF4-FFF2-40B4-BE49-F238E27FC236}">
                <a16:creationId xmlns:a16="http://schemas.microsoft.com/office/drawing/2014/main" id="{DD08E276-CB1D-43BE-B27E-8F29B1219BFE}"/>
              </a:ext>
            </a:extLst>
          </p:cNvPr>
          <p:cNvPicPr>
            <a:picLocks noChangeAspect="1"/>
          </p:cNvPicPr>
          <p:nvPr/>
        </p:nvPicPr>
        <p:blipFill>
          <a:blip r:embed="rId4"/>
          <a:stretch>
            <a:fillRect/>
          </a:stretch>
        </p:blipFill>
        <p:spPr>
          <a:xfrm>
            <a:off x="5126119" y="906461"/>
            <a:ext cx="2990850" cy="904875"/>
          </a:xfrm>
          <a:prstGeom prst="rect">
            <a:avLst/>
          </a:prstGeom>
        </p:spPr>
      </p:pic>
      <p:pic>
        <p:nvPicPr>
          <p:cNvPr id="8" name="Picture 7">
            <a:extLst>
              <a:ext uri="{FF2B5EF4-FFF2-40B4-BE49-F238E27FC236}">
                <a16:creationId xmlns:a16="http://schemas.microsoft.com/office/drawing/2014/main" id="{DB7C9F8E-25F5-4FF7-A8BB-6212B9A6222F}"/>
              </a:ext>
            </a:extLst>
          </p:cNvPr>
          <p:cNvPicPr>
            <a:picLocks noChangeAspect="1"/>
          </p:cNvPicPr>
          <p:nvPr/>
        </p:nvPicPr>
        <p:blipFill>
          <a:blip r:embed="rId5"/>
          <a:stretch>
            <a:fillRect/>
          </a:stretch>
        </p:blipFill>
        <p:spPr>
          <a:xfrm>
            <a:off x="626540" y="2231011"/>
            <a:ext cx="2943225" cy="914400"/>
          </a:xfrm>
          <a:prstGeom prst="rect">
            <a:avLst/>
          </a:prstGeom>
        </p:spPr>
      </p:pic>
      <p:pic>
        <p:nvPicPr>
          <p:cNvPr id="2" name="Picture 4">
            <a:extLst>
              <a:ext uri="{FF2B5EF4-FFF2-40B4-BE49-F238E27FC236}">
                <a16:creationId xmlns:a16="http://schemas.microsoft.com/office/drawing/2014/main" id="{AB78FF15-6447-4CAF-8FCD-CA5E5E47F85F}"/>
              </a:ext>
            </a:extLst>
          </p:cNvPr>
          <p:cNvPicPr>
            <a:picLocks noChangeAspect="1"/>
          </p:cNvPicPr>
          <p:nvPr/>
        </p:nvPicPr>
        <p:blipFill>
          <a:blip r:embed="rId6"/>
          <a:stretch>
            <a:fillRect/>
          </a:stretch>
        </p:blipFill>
        <p:spPr>
          <a:xfrm>
            <a:off x="495300" y="4025900"/>
            <a:ext cx="2743200" cy="2743200"/>
          </a:xfrm>
          <a:prstGeom prst="rect">
            <a:avLst/>
          </a:prstGeom>
        </p:spPr>
      </p:pic>
      <p:pic>
        <p:nvPicPr>
          <p:cNvPr id="10" name="Picture 9">
            <a:extLst>
              <a:ext uri="{FF2B5EF4-FFF2-40B4-BE49-F238E27FC236}">
                <a16:creationId xmlns:a16="http://schemas.microsoft.com/office/drawing/2014/main" id="{68C26706-5B4D-4619-B13B-0DF30F8F6025}"/>
              </a:ext>
            </a:extLst>
          </p:cNvPr>
          <p:cNvPicPr>
            <a:picLocks noChangeAspect="1"/>
          </p:cNvPicPr>
          <p:nvPr/>
        </p:nvPicPr>
        <p:blipFill>
          <a:blip r:embed="rId7"/>
          <a:stretch>
            <a:fillRect/>
          </a:stretch>
        </p:blipFill>
        <p:spPr>
          <a:xfrm>
            <a:off x="4854804" y="2080233"/>
            <a:ext cx="3000375" cy="657225"/>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E4ED5435-68D9-49F4-B513-C265FC1DD7D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117887" y="4523069"/>
            <a:ext cx="4735998" cy="2215059"/>
          </a:xfrm>
          <a:prstGeom prst="rect">
            <a:avLst/>
          </a:prstGeom>
        </p:spPr>
      </p:pic>
      <p:pic>
        <p:nvPicPr>
          <p:cNvPr id="15" name="Picture 14" descr="A picture containing text, indoor, items, electronic&#10;&#10;Description automatically generated">
            <a:extLst>
              <a:ext uri="{FF2B5EF4-FFF2-40B4-BE49-F238E27FC236}">
                <a16:creationId xmlns:a16="http://schemas.microsoft.com/office/drawing/2014/main" id="{F3F07EFD-9BDD-4CB8-9F27-93642E27F7C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854804" y="3016305"/>
            <a:ext cx="3262165" cy="1291180"/>
          </a:xfrm>
          <a:prstGeom prst="rect">
            <a:avLst/>
          </a:prstGeom>
        </p:spPr>
      </p:pic>
      <p:sp>
        <p:nvSpPr>
          <p:cNvPr id="5" name="Slide Number Placeholder 4">
            <a:extLst>
              <a:ext uri="{FF2B5EF4-FFF2-40B4-BE49-F238E27FC236}">
                <a16:creationId xmlns:a16="http://schemas.microsoft.com/office/drawing/2014/main" id="{A83C5693-B3DF-4D2D-BB36-02C5CE83B238}"/>
              </a:ext>
            </a:extLst>
          </p:cNvPr>
          <p:cNvSpPr>
            <a:spLocks noGrp="1"/>
          </p:cNvSpPr>
          <p:nvPr>
            <p:ph type="sldNum" sz="quarter" idx="12"/>
          </p:nvPr>
        </p:nvSpPr>
        <p:spPr/>
        <p:txBody>
          <a:bodyPr/>
          <a:lstStyle/>
          <a:p>
            <a:fld id="{6ADF4A42-D09B-4473-BEF2-03E9BD85A4E6}" type="slidenum">
              <a:rPr lang="en-GB" smtClean="0"/>
              <a:t>16</a:t>
            </a:fld>
            <a:endParaRPr lang="en-US"/>
          </a:p>
        </p:txBody>
      </p:sp>
    </p:spTree>
    <p:extLst>
      <p:ext uri="{BB962C8B-B14F-4D97-AF65-F5344CB8AC3E}">
        <p14:creationId xmlns:p14="http://schemas.microsoft.com/office/powerpoint/2010/main" val="1423539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0AB674-FEB1-4021-A423-CF8C9E216195}"/>
              </a:ext>
            </a:extLst>
          </p:cNvPr>
          <p:cNvSpPr txBox="1"/>
          <p:nvPr/>
        </p:nvSpPr>
        <p:spPr>
          <a:xfrm>
            <a:off x="317248" y="437258"/>
            <a:ext cx="3936045" cy="584775"/>
          </a:xfrm>
          <a:prstGeom prst="rect">
            <a:avLst/>
          </a:prstGeom>
          <a:noFill/>
        </p:spPr>
        <p:txBody>
          <a:bodyPr wrap="square" lIns="91440" tIns="45720" rIns="91440" bIns="45720" rtlCol="0" anchor="t">
            <a:spAutoFit/>
          </a:bodyPr>
          <a:lstStyle/>
          <a:p>
            <a:r>
              <a:rPr lang="en-GB" sz="3200">
                <a:solidFill>
                  <a:srgbClr val="1B3055"/>
                </a:solidFill>
                <a:latin typeface="Comfortaa"/>
              </a:rPr>
              <a:t>User Flow</a:t>
            </a:r>
            <a:endParaRPr lang="en-GB" sz="3200">
              <a:solidFill>
                <a:srgbClr val="1B3055"/>
              </a:solidFill>
              <a:latin typeface="Comfortaa" panose="00000500000000000000" pitchFamily="2" charset="0"/>
            </a:endParaRPr>
          </a:p>
        </p:txBody>
      </p:sp>
      <p:pic>
        <p:nvPicPr>
          <p:cNvPr id="35" name="Picture 34">
            <a:extLst>
              <a:ext uri="{FF2B5EF4-FFF2-40B4-BE49-F238E27FC236}">
                <a16:creationId xmlns:a16="http://schemas.microsoft.com/office/drawing/2014/main" id="{6CD8B1B4-66FD-42D3-8BA2-FFE0C8DF37E4}"/>
              </a:ext>
            </a:extLst>
          </p:cNvPr>
          <p:cNvPicPr>
            <a:picLocks noChangeAspect="1"/>
          </p:cNvPicPr>
          <p:nvPr/>
        </p:nvPicPr>
        <p:blipFill>
          <a:blip r:embed="rId3"/>
          <a:stretch>
            <a:fillRect/>
          </a:stretch>
        </p:blipFill>
        <p:spPr>
          <a:xfrm>
            <a:off x="325315" y="1679326"/>
            <a:ext cx="8493370" cy="3924270"/>
          </a:xfrm>
          <a:prstGeom prst="rect">
            <a:avLst/>
          </a:prstGeom>
        </p:spPr>
      </p:pic>
      <p:sp>
        <p:nvSpPr>
          <p:cNvPr id="6" name="TextBox 5">
            <a:extLst>
              <a:ext uri="{FF2B5EF4-FFF2-40B4-BE49-F238E27FC236}">
                <a16:creationId xmlns:a16="http://schemas.microsoft.com/office/drawing/2014/main" id="{54A1C1B1-F423-4831-B354-D46B82BB8361}"/>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7" name="Slide Number Placeholder 1">
            <a:extLst>
              <a:ext uri="{FF2B5EF4-FFF2-40B4-BE49-F238E27FC236}">
                <a16:creationId xmlns:a16="http://schemas.microsoft.com/office/drawing/2014/main" id="{C1348383-1C6D-497F-896C-61B2738EAC88}"/>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17</a:t>
            </a:fld>
            <a:endParaRPr lang="en-US"/>
          </a:p>
        </p:txBody>
      </p:sp>
    </p:spTree>
    <p:extLst>
      <p:ext uri="{BB962C8B-B14F-4D97-AF65-F5344CB8AC3E}">
        <p14:creationId xmlns:p14="http://schemas.microsoft.com/office/powerpoint/2010/main" val="383234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12FA04-1563-48C2-850A-23C80031AF5B}"/>
              </a:ext>
            </a:extLst>
          </p:cNvPr>
          <p:cNvSpPr txBox="1"/>
          <p:nvPr/>
        </p:nvSpPr>
        <p:spPr>
          <a:xfrm>
            <a:off x="366814" y="389842"/>
            <a:ext cx="1248795" cy="584775"/>
          </a:xfrm>
          <a:prstGeom prst="rect">
            <a:avLst/>
          </a:prstGeom>
          <a:noFill/>
        </p:spPr>
        <p:txBody>
          <a:bodyPr wrap="square" lIns="91440" tIns="45720" rIns="91440" bIns="45720" rtlCol="0" anchor="t">
            <a:spAutoFit/>
          </a:bodyPr>
          <a:lstStyle/>
          <a:p>
            <a:r>
              <a:rPr lang="en-GB" sz="3200">
                <a:solidFill>
                  <a:srgbClr val="1B3055"/>
                </a:solidFill>
                <a:latin typeface="Comfortaa"/>
              </a:rPr>
              <a:t>Data</a:t>
            </a:r>
            <a:endParaRPr lang="en-GB" sz="3200">
              <a:solidFill>
                <a:srgbClr val="1B3055"/>
              </a:solidFill>
              <a:latin typeface="Comfortaa" panose="00000500000000000000" pitchFamily="2" charset="0"/>
            </a:endParaRPr>
          </a:p>
        </p:txBody>
      </p:sp>
      <p:graphicFrame>
        <p:nvGraphicFramePr>
          <p:cNvPr id="5" name="Table 5">
            <a:extLst>
              <a:ext uri="{FF2B5EF4-FFF2-40B4-BE49-F238E27FC236}">
                <a16:creationId xmlns:a16="http://schemas.microsoft.com/office/drawing/2014/main" id="{6F64DA3B-3F6E-46AC-8E5A-59CCB0E1A39B}"/>
              </a:ext>
            </a:extLst>
          </p:cNvPr>
          <p:cNvGraphicFramePr>
            <a:graphicFrameLocks noGrp="1"/>
          </p:cNvGraphicFramePr>
          <p:nvPr>
            <p:extLst>
              <p:ext uri="{D42A27DB-BD31-4B8C-83A1-F6EECF244321}">
                <p14:modId xmlns:p14="http://schemas.microsoft.com/office/powerpoint/2010/main" val="2472264340"/>
              </p:ext>
            </p:extLst>
          </p:nvPr>
        </p:nvGraphicFramePr>
        <p:xfrm>
          <a:off x="431095" y="1314334"/>
          <a:ext cx="8276734" cy="4942840"/>
        </p:xfrm>
        <a:graphic>
          <a:graphicData uri="http://schemas.openxmlformats.org/drawingml/2006/table">
            <a:tbl>
              <a:tblPr firstRow="1" bandRow="1">
                <a:tableStyleId>{5C22544A-7EE6-4342-B048-85BDC9FD1C3A}</a:tableStyleId>
              </a:tblPr>
              <a:tblGrid>
                <a:gridCol w="4156849">
                  <a:extLst>
                    <a:ext uri="{9D8B030D-6E8A-4147-A177-3AD203B41FA5}">
                      <a16:colId xmlns:a16="http://schemas.microsoft.com/office/drawing/2014/main" val="3212186221"/>
                    </a:ext>
                  </a:extLst>
                </a:gridCol>
                <a:gridCol w="4119885">
                  <a:extLst>
                    <a:ext uri="{9D8B030D-6E8A-4147-A177-3AD203B41FA5}">
                      <a16:colId xmlns:a16="http://schemas.microsoft.com/office/drawing/2014/main" val="431177255"/>
                    </a:ext>
                  </a:extLst>
                </a:gridCol>
              </a:tblGrid>
              <a:tr h="370840">
                <a:tc>
                  <a:txBody>
                    <a:bodyPr/>
                    <a:lstStyle/>
                    <a:p>
                      <a:endParaRPr lang="en-US">
                        <a:latin typeface="+mn-lt"/>
                      </a:endParaRPr>
                    </a:p>
                  </a:txBody>
                  <a:tcPr/>
                </a:tc>
                <a:tc>
                  <a:txBody>
                    <a:bodyPr/>
                    <a:lstStyle/>
                    <a:p>
                      <a:endParaRPr lang="en-US">
                        <a:latin typeface="+mn-lt"/>
                      </a:endParaRPr>
                    </a:p>
                  </a:txBody>
                  <a:tcPr/>
                </a:tc>
                <a:extLst>
                  <a:ext uri="{0D108BD9-81ED-4DB2-BD59-A6C34878D82A}">
                    <a16:rowId xmlns:a16="http://schemas.microsoft.com/office/drawing/2014/main" val="3125666490"/>
                  </a:ext>
                </a:extLst>
              </a:tr>
              <a:tr h="370840">
                <a:tc>
                  <a:txBody>
                    <a:bodyPr/>
                    <a:lstStyle/>
                    <a:p>
                      <a:r>
                        <a:rPr lang="en-US">
                          <a:latin typeface="+mn-lt"/>
                        </a:rPr>
                        <a:t>John Hopkins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cs typeface="Segoe UI"/>
                        </a:rPr>
                        <a:t>Estimated 1.7M people in the United States have “long COVID”</a:t>
                      </a:r>
                    </a:p>
                  </a:txBody>
                  <a:tcPr/>
                </a:tc>
                <a:extLst>
                  <a:ext uri="{0D108BD9-81ED-4DB2-BD59-A6C34878D82A}">
                    <a16:rowId xmlns:a16="http://schemas.microsoft.com/office/drawing/2014/main" val="2967543656"/>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mn-lt"/>
                          <a:cs typeface="Segoe UI"/>
                        </a:rPr>
                        <a:t>Kaiser Family Foundation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Long-haulers' extra care costs could result in increased health insurance premiums for more than 50% of Americans with private health plans. 2021 (premiums up 8% due to Covid) </a:t>
                      </a:r>
                      <a:endParaRPr lang="en-US">
                        <a:latin typeface="+mn-lt"/>
                        <a:cs typeface="Segoe UI"/>
                      </a:endParaRPr>
                    </a:p>
                  </a:txBody>
                  <a:tcPr/>
                </a:tc>
                <a:extLst>
                  <a:ext uri="{0D108BD9-81ED-4DB2-BD59-A6C34878D82A}">
                    <a16:rowId xmlns:a16="http://schemas.microsoft.com/office/drawing/2014/main" val="671078427"/>
                  </a:ext>
                </a:extLst>
              </a:tr>
              <a:tr h="370840">
                <a:tc>
                  <a:txBody>
                    <a:bodyPr/>
                    <a:lstStyle/>
                    <a:p>
                      <a:r>
                        <a:rPr lang="en-US">
                          <a:latin typeface="+mn-lt"/>
                        </a:rPr>
                        <a:t>American Health Insurance Plan (AHIP) </a:t>
                      </a:r>
                    </a:p>
                  </a:txBody>
                  <a:tcPr/>
                </a:tc>
                <a:tc>
                  <a:txBody>
                    <a:bodyPr/>
                    <a:lstStyle/>
                    <a:p>
                      <a:r>
                        <a:rPr lang="en-US">
                          <a:latin typeface="+mn-lt"/>
                        </a:rPr>
                        <a:t>Cost $30-$547 Billion dollars over a 2yr period </a:t>
                      </a:r>
                    </a:p>
                  </a:txBody>
                  <a:tcPr/>
                </a:tc>
                <a:extLst>
                  <a:ext uri="{0D108BD9-81ED-4DB2-BD59-A6C34878D82A}">
                    <a16:rowId xmlns:a16="http://schemas.microsoft.com/office/drawing/2014/main" val="3513722277"/>
                  </a:ext>
                </a:extLst>
              </a:tr>
              <a:tr h="370840">
                <a:tc>
                  <a:txBody>
                    <a:bodyPr/>
                    <a:lstStyle/>
                    <a:p>
                      <a:r>
                        <a:rPr lang="en-US">
                          <a:latin typeface="+mn-lt"/>
                        </a:rPr>
                        <a:t>New York Public School of Health</a:t>
                      </a:r>
                    </a:p>
                  </a:txBody>
                  <a:tcPr/>
                </a:tc>
                <a:tc>
                  <a:txBody>
                    <a:bodyPr/>
                    <a:lstStyle/>
                    <a:p>
                      <a:r>
                        <a:rPr lang="en-US" sz="1800" b="0" i="0" kern="1200">
                          <a:solidFill>
                            <a:schemeClr val="dk1"/>
                          </a:solidFill>
                          <a:effectLst/>
                          <a:latin typeface="+mn-lt"/>
                          <a:ea typeface="+mn-ea"/>
                          <a:cs typeface="+mn-cs"/>
                        </a:rPr>
                        <a:t>If 20% of Americans contract novel coronavirus, one year post hospitalization costs would be more than $50 billion </a:t>
                      </a:r>
                      <a:endParaRPr lang="en-US">
                        <a:latin typeface="+mn-lt"/>
                      </a:endParaRPr>
                    </a:p>
                  </a:txBody>
                  <a:tcPr/>
                </a:tc>
                <a:extLst>
                  <a:ext uri="{0D108BD9-81ED-4DB2-BD59-A6C34878D82A}">
                    <a16:rowId xmlns:a16="http://schemas.microsoft.com/office/drawing/2014/main" val="3058819107"/>
                  </a:ext>
                </a:extLst>
              </a:tr>
              <a:tr h="370840">
                <a:tc>
                  <a:txBody>
                    <a:bodyPr/>
                    <a:lstStyle/>
                    <a:p>
                      <a:r>
                        <a:rPr lang="en-US" sz="1800" kern="1200">
                          <a:solidFill>
                            <a:schemeClr val="dk1"/>
                          </a:solidFill>
                          <a:latin typeface="+mn-lt"/>
                          <a:ea typeface="+mn-ea"/>
                          <a:cs typeface="+mn-cs"/>
                        </a:rPr>
                        <a:t>British Medical Journal.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b="0" i="0" kern="1200">
                          <a:solidFill>
                            <a:schemeClr val="dk1"/>
                          </a:solidFill>
                          <a:effectLst/>
                          <a:latin typeface="+mn-lt"/>
                          <a:ea typeface="+mn-ea"/>
                          <a:cs typeface="+mn-cs"/>
                        </a:rPr>
                        <a:t>Up to 10% of people who've had COVID experience prolonged symptoms in the weeks after an infection. </a:t>
                      </a:r>
                    </a:p>
                  </a:txBody>
                  <a:tcPr/>
                </a:tc>
                <a:extLst>
                  <a:ext uri="{0D108BD9-81ED-4DB2-BD59-A6C34878D82A}">
                    <a16:rowId xmlns:a16="http://schemas.microsoft.com/office/drawing/2014/main" val="2482817722"/>
                  </a:ext>
                </a:extLst>
              </a:tr>
            </a:tbl>
          </a:graphicData>
        </a:graphic>
      </p:graphicFrame>
      <p:sp>
        <p:nvSpPr>
          <p:cNvPr id="2" name="Slide Number Placeholder 1">
            <a:extLst>
              <a:ext uri="{FF2B5EF4-FFF2-40B4-BE49-F238E27FC236}">
                <a16:creationId xmlns:a16="http://schemas.microsoft.com/office/drawing/2014/main" id="{2138058C-E16D-4045-96AA-0723D7BE9C8D}"/>
              </a:ext>
            </a:extLst>
          </p:cNvPr>
          <p:cNvSpPr>
            <a:spLocks noGrp="1"/>
          </p:cNvSpPr>
          <p:nvPr>
            <p:ph type="sldNum" sz="quarter" idx="12"/>
          </p:nvPr>
        </p:nvSpPr>
        <p:spPr/>
        <p:txBody>
          <a:bodyPr/>
          <a:lstStyle/>
          <a:p>
            <a:fld id="{6ADF4A42-D09B-4473-BEF2-03E9BD85A4E6}" type="slidenum">
              <a:rPr lang="en-GB" smtClean="0"/>
              <a:t>18</a:t>
            </a:fld>
            <a:endParaRPr lang="en-US"/>
          </a:p>
        </p:txBody>
      </p:sp>
    </p:spTree>
    <p:extLst>
      <p:ext uri="{BB962C8B-B14F-4D97-AF65-F5344CB8AC3E}">
        <p14:creationId xmlns:p14="http://schemas.microsoft.com/office/powerpoint/2010/main" val="382088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EFDF90-2437-4A60-8BED-F82882A186D5}"/>
              </a:ext>
            </a:extLst>
          </p:cNvPr>
          <p:cNvSpPr txBox="1"/>
          <p:nvPr/>
        </p:nvSpPr>
        <p:spPr>
          <a:xfrm>
            <a:off x="4919506" y="1152545"/>
            <a:ext cx="2935337" cy="584775"/>
          </a:xfrm>
          <a:prstGeom prst="rect">
            <a:avLst/>
          </a:prstGeom>
          <a:noFill/>
        </p:spPr>
        <p:txBody>
          <a:bodyPr wrap="square" lIns="91440" tIns="45720" rIns="91440" bIns="45720" rtlCol="0" anchor="t">
            <a:spAutoFit/>
          </a:bodyPr>
          <a:lstStyle/>
          <a:p>
            <a:r>
              <a:rPr lang="en-GB" sz="3200">
                <a:solidFill>
                  <a:srgbClr val="1B3055"/>
                </a:solidFill>
                <a:latin typeface="Comfortaa"/>
              </a:rPr>
              <a:t>Amy’s Story</a:t>
            </a:r>
          </a:p>
        </p:txBody>
      </p:sp>
      <p:sp>
        <p:nvSpPr>
          <p:cNvPr id="11" name="TextBox 10">
            <a:extLst>
              <a:ext uri="{FF2B5EF4-FFF2-40B4-BE49-F238E27FC236}">
                <a16:creationId xmlns:a16="http://schemas.microsoft.com/office/drawing/2014/main" id="{00D30960-1761-4A02-BFDF-A89E3A10996F}"/>
              </a:ext>
            </a:extLst>
          </p:cNvPr>
          <p:cNvSpPr txBox="1"/>
          <p:nvPr/>
        </p:nvSpPr>
        <p:spPr>
          <a:xfrm>
            <a:off x="4919506" y="2097833"/>
            <a:ext cx="3704192" cy="3693319"/>
          </a:xfrm>
          <a:prstGeom prst="rect">
            <a:avLst/>
          </a:prstGeom>
          <a:noFill/>
        </p:spPr>
        <p:txBody>
          <a:bodyPr wrap="square" lIns="91440" tIns="45720" rIns="91440" bIns="45720" rtlCol="0" anchor="t">
            <a:spAutoFit/>
          </a:bodyPr>
          <a:lstStyle/>
          <a:p>
            <a:pPr marL="457200" indent="-457200">
              <a:buFontTx/>
              <a:buChar char="-"/>
            </a:pPr>
            <a:r>
              <a:rPr lang="en-US">
                <a:solidFill>
                  <a:srgbClr val="000000"/>
                </a:solidFill>
                <a:latin typeface="Abadi Extra Light"/>
                <a:cs typeface="BrowalliaUPC"/>
              </a:rPr>
              <a:t>Young adult</a:t>
            </a:r>
          </a:p>
          <a:p>
            <a:pPr marL="457200" indent="-457200">
              <a:buFontTx/>
              <a:buChar char="-"/>
            </a:pP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r>
              <a:rPr lang="en-US">
                <a:solidFill>
                  <a:srgbClr val="000000"/>
                </a:solidFill>
                <a:latin typeface="Abadi Extra Light"/>
                <a:cs typeface="BrowalliaUPC"/>
              </a:rPr>
              <a:t>Mild case of COVID in July 2020</a:t>
            </a:r>
          </a:p>
          <a:p>
            <a:pPr marL="457200" indent="-457200">
              <a:buFontTx/>
              <a:buChar char="-"/>
            </a:pP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r>
              <a:rPr lang="en-US">
                <a:solidFill>
                  <a:srgbClr val="000000"/>
                </a:solidFill>
                <a:latin typeface="Abadi Extra Light"/>
                <a:cs typeface="BrowalliaUPC"/>
              </a:rPr>
              <a:t>Shortness of breath and heart palpitations</a:t>
            </a:r>
          </a:p>
          <a:p>
            <a:pPr marL="457200" indent="-457200">
              <a:buFontTx/>
              <a:buChar char="-"/>
            </a:pP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r>
              <a:rPr lang="en-US">
                <a:solidFill>
                  <a:srgbClr val="000000"/>
                </a:solidFill>
                <a:latin typeface="Abadi Extra Light"/>
                <a:cs typeface="BrowalliaUPC"/>
              </a:rPr>
              <a:t>Not confident in the care she is currently receiving </a:t>
            </a: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r>
              <a:rPr lang="en-US">
                <a:solidFill>
                  <a:srgbClr val="000000"/>
                </a:solidFill>
                <a:latin typeface="Abadi Extra Light"/>
                <a:cs typeface="BrowalliaUPC"/>
              </a:rPr>
              <a:t>Feeling frustrated</a:t>
            </a:r>
          </a:p>
          <a:p>
            <a:pPr marL="457200" indent="-457200">
              <a:buFontTx/>
              <a:buChar char="-"/>
            </a:pPr>
            <a:endParaRPr lang="en-US">
              <a:solidFill>
                <a:srgbClr val="000000"/>
              </a:solidFill>
              <a:latin typeface="Abadi Extra Light" panose="020B0204020104020204" pitchFamily="34" charset="0"/>
              <a:cs typeface="BrowalliaUPC" panose="020B0604020202020204" pitchFamily="34" charset="-34"/>
            </a:endParaRPr>
          </a:p>
          <a:p>
            <a:pPr marL="457200" indent="-457200">
              <a:buFontTx/>
              <a:buChar char="-"/>
            </a:pPr>
            <a:endParaRPr lang="en-GB">
              <a:solidFill>
                <a:srgbClr val="000000"/>
              </a:solidFill>
              <a:latin typeface="Abadi Extra Light" panose="020B0204020104020204" pitchFamily="34" charset="0"/>
              <a:cs typeface="BrowalliaUPC" panose="020B0604020202020204" pitchFamily="34" charset="-34"/>
            </a:endParaRPr>
          </a:p>
        </p:txBody>
      </p:sp>
      <p:sp>
        <p:nvSpPr>
          <p:cNvPr id="2" name="Slide Number Placeholder 1">
            <a:extLst>
              <a:ext uri="{FF2B5EF4-FFF2-40B4-BE49-F238E27FC236}">
                <a16:creationId xmlns:a16="http://schemas.microsoft.com/office/drawing/2014/main" id="{96DE536F-3A1C-4943-B2E0-6A6D834212CC}"/>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2</a:t>
            </a:fld>
            <a:endParaRPr lang="en-US"/>
          </a:p>
        </p:txBody>
      </p:sp>
      <p:pic>
        <p:nvPicPr>
          <p:cNvPr id="6" name="Graphic 5">
            <a:extLst>
              <a:ext uri="{FF2B5EF4-FFF2-40B4-BE49-F238E27FC236}">
                <a16:creationId xmlns:a16="http://schemas.microsoft.com/office/drawing/2014/main" id="{0987C57C-181C-4AE3-8B08-4A1910DCEC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89" y="372179"/>
            <a:ext cx="3477803" cy="6065663"/>
          </a:xfrm>
          <a:prstGeom prst="rect">
            <a:avLst/>
          </a:prstGeom>
        </p:spPr>
      </p:pic>
      <p:sp>
        <p:nvSpPr>
          <p:cNvPr id="10" name="TextBox 9">
            <a:extLst>
              <a:ext uri="{FF2B5EF4-FFF2-40B4-BE49-F238E27FC236}">
                <a16:creationId xmlns:a16="http://schemas.microsoft.com/office/drawing/2014/main" id="{50D37787-5444-4B44-BA4F-61D40FC1F782}"/>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Tree>
    <p:extLst>
      <p:ext uri="{BB962C8B-B14F-4D97-AF65-F5344CB8AC3E}">
        <p14:creationId xmlns:p14="http://schemas.microsoft.com/office/powerpoint/2010/main" val="268982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C106C-5B1C-4D6D-91AE-97D7712AE5D3}"/>
              </a:ext>
            </a:extLst>
          </p:cNvPr>
          <p:cNvSpPr txBox="1"/>
          <p:nvPr/>
        </p:nvSpPr>
        <p:spPr>
          <a:xfrm>
            <a:off x="1716617" y="2003277"/>
            <a:ext cx="6249104" cy="3108543"/>
          </a:xfrm>
          <a:prstGeom prst="rect">
            <a:avLst/>
          </a:prstGeom>
          <a:noFill/>
        </p:spPr>
        <p:txBody>
          <a:bodyPr wrap="square" lIns="91440" tIns="45720" rIns="91440" bIns="45720" rtlCol="0" anchor="t">
            <a:spAutoFit/>
          </a:bodyPr>
          <a:lstStyle/>
          <a:p>
            <a:r>
              <a:rPr lang="en-US" sz="2800" b="0" i="0" u="none" strike="noStrike">
                <a:solidFill>
                  <a:srgbClr val="000000"/>
                </a:solidFill>
                <a:effectLst/>
                <a:latin typeface="Abadi Extra Light"/>
                <a:cs typeface="BrowalliaUPC"/>
              </a:rPr>
              <a:t>There </a:t>
            </a:r>
            <a:r>
              <a:rPr lang="en-US" sz="2800">
                <a:solidFill>
                  <a:srgbClr val="000000"/>
                </a:solidFill>
                <a:latin typeface="Abadi Extra Light"/>
                <a:cs typeface="BrowalliaUPC"/>
              </a:rPr>
              <a:t>are unclear pathways</a:t>
            </a:r>
            <a:r>
              <a:rPr lang="en-US" sz="2800" b="0" i="0" u="none" strike="noStrike">
                <a:solidFill>
                  <a:srgbClr val="000000"/>
                </a:solidFill>
                <a:effectLst/>
                <a:latin typeface="Abadi Extra Light"/>
                <a:cs typeface="BrowalliaUPC"/>
              </a:rPr>
              <a:t> </a:t>
            </a:r>
            <a:r>
              <a:rPr lang="en-US" sz="2800">
                <a:solidFill>
                  <a:srgbClr val="000000"/>
                </a:solidFill>
                <a:latin typeface="Abadi Extra Light"/>
                <a:cs typeface="BrowalliaUPC"/>
              </a:rPr>
              <a:t>for </a:t>
            </a:r>
            <a:r>
              <a:rPr lang="en-US" sz="2800" b="1">
                <a:solidFill>
                  <a:srgbClr val="000000"/>
                </a:solidFill>
                <a:latin typeface="Abadi Extra Light"/>
                <a:cs typeface="BrowalliaUPC"/>
              </a:rPr>
              <a:t>communicating symptoms </a:t>
            </a:r>
            <a:r>
              <a:rPr lang="en-US" sz="2800">
                <a:solidFill>
                  <a:srgbClr val="000000"/>
                </a:solidFill>
                <a:latin typeface="Abadi Extra Light"/>
                <a:cs typeface="BrowalliaUPC"/>
              </a:rPr>
              <a:t>over time and </a:t>
            </a:r>
            <a:r>
              <a:rPr lang="en-US" sz="2800" b="1">
                <a:solidFill>
                  <a:srgbClr val="000000"/>
                </a:solidFill>
                <a:latin typeface="Abadi Extra Light"/>
                <a:cs typeface="BrowalliaUPC"/>
              </a:rPr>
              <a:t>accessing</a:t>
            </a:r>
            <a:r>
              <a:rPr lang="en-US" sz="2800" b="1" i="0" u="none" strike="noStrike">
                <a:solidFill>
                  <a:srgbClr val="000000"/>
                </a:solidFill>
                <a:effectLst/>
                <a:latin typeface="Abadi Extra Light"/>
                <a:cs typeface="BrowalliaUPC"/>
              </a:rPr>
              <a:t> </a:t>
            </a:r>
            <a:r>
              <a:rPr lang="en-US" sz="2800" b="1">
                <a:solidFill>
                  <a:srgbClr val="000000"/>
                </a:solidFill>
                <a:latin typeface="Abadi Extra Light"/>
                <a:cs typeface="BrowalliaUPC"/>
              </a:rPr>
              <a:t>care</a:t>
            </a:r>
            <a:r>
              <a:rPr lang="en-US" sz="2800">
                <a:solidFill>
                  <a:srgbClr val="000000"/>
                </a:solidFill>
                <a:latin typeface="Abadi Extra Light"/>
                <a:cs typeface="BrowalliaUPC"/>
              </a:rPr>
              <a:t> for </a:t>
            </a:r>
            <a:r>
              <a:rPr lang="en-US" sz="2800" b="1" i="0" u="none" strike="noStrike">
                <a:solidFill>
                  <a:srgbClr val="000000"/>
                </a:solidFill>
                <a:effectLst/>
                <a:latin typeface="Abadi Extra Light"/>
                <a:cs typeface="BrowalliaUPC"/>
              </a:rPr>
              <a:t>COVID long haulers </a:t>
            </a:r>
            <a:r>
              <a:rPr lang="en-US" sz="2800" b="0" i="0" u="none" strike="noStrike">
                <a:solidFill>
                  <a:srgbClr val="000000"/>
                </a:solidFill>
                <a:effectLst/>
                <a:latin typeface="Abadi Extra Light"/>
                <a:cs typeface="BrowalliaUPC"/>
              </a:rPr>
              <a:t>(</a:t>
            </a:r>
            <a:r>
              <a:rPr lang="en-US" sz="2800" b="1" i="0" u="none" strike="noStrike">
                <a:solidFill>
                  <a:srgbClr val="000000"/>
                </a:solidFill>
                <a:effectLst/>
                <a:latin typeface="Abadi Extra Light"/>
                <a:cs typeface="BrowalliaUPC"/>
              </a:rPr>
              <a:t>medical </a:t>
            </a:r>
            <a:r>
              <a:rPr lang="en-US" sz="2800" b="1">
                <a:solidFill>
                  <a:srgbClr val="000000"/>
                </a:solidFill>
                <a:latin typeface="Abadi Extra Light"/>
                <a:cs typeface="BrowalliaUPC"/>
              </a:rPr>
              <a:t>desert</a:t>
            </a:r>
            <a:r>
              <a:rPr lang="en-US" sz="2800">
                <a:solidFill>
                  <a:srgbClr val="000000"/>
                </a:solidFill>
                <a:latin typeface="Abadi Extra Light"/>
                <a:cs typeface="BrowalliaUPC"/>
              </a:rPr>
              <a:t>), creating a sense of disempowerment.</a:t>
            </a:r>
            <a:r>
              <a:rPr lang="en-US" sz="2800" b="0" i="0" u="none" strike="noStrike">
                <a:solidFill>
                  <a:srgbClr val="000000"/>
                </a:solidFill>
                <a:effectLst/>
                <a:latin typeface="Abadi Extra Light"/>
                <a:cs typeface="BrowalliaUPC"/>
              </a:rPr>
              <a:t> This increases the probability of </a:t>
            </a:r>
            <a:r>
              <a:rPr lang="en-US" sz="2800" b="1" i="0" u="none" strike="noStrike">
                <a:solidFill>
                  <a:srgbClr val="000000"/>
                </a:solidFill>
                <a:effectLst/>
                <a:latin typeface="Abadi Extra Light"/>
                <a:cs typeface="BrowalliaUPC"/>
              </a:rPr>
              <a:t>costly readmissions</a:t>
            </a:r>
            <a:r>
              <a:rPr lang="en-US" sz="2800" b="0" i="0" u="none" strike="noStrike">
                <a:solidFill>
                  <a:srgbClr val="000000"/>
                </a:solidFill>
                <a:effectLst/>
                <a:latin typeface="Abadi Extra Light"/>
                <a:cs typeface="BrowalliaUPC"/>
              </a:rPr>
              <a:t> and specialist visits.</a:t>
            </a:r>
            <a:r>
              <a:rPr lang="en-US" sz="2800" b="0" i="0">
                <a:solidFill>
                  <a:srgbClr val="000000"/>
                </a:solidFill>
                <a:effectLst/>
                <a:latin typeface="Abadi Extra Light"/>
                <a:cs typeface="BrowalliaUPC"/>
              </a:rPr>
              <a:t> </a:t>
            </a:r>
            <a:endParaRPr lang="en-GB" sz="2800">
              <a:latin typeface="Abadi Extra Light"/>
              <a:cs typeface="BrowalliaUPC"/>
            </a:endParaRPr>
          </a:p>
        </p:txBody>
      </p:sp>
      <p:sp>
        <p:nvSpPr>
          <p:cNvPr id="4" name="TextBox 3">
            <a:extLst>
              <a:ext uri="{FF2B5EF4-FFF2-40B4-BE49-F238E27FC236}">
                <a16:creationId xmlns:a16="http://schemas.microsoft.com/office/drawing/2014/main" id="{DD663E7F-93CD-43F1-885A-F16315424F92}"/>
              </a:ext>
            </a:extLst>
          </p:cNvPr>
          <p:cNvSpPr txBox="1"/>
          <p:nvPr/>
        </p:nvSpPr>
        <p:spPr>
          <a:xfrm>
            <a:off x="1748014" y="1287509"/>
            <a:ext cx="5994400" cy="584775"/>
          </a:xfrm>
          <a:prstGeom prst="rect">
            <a:avLst/>
          </a:prstGeom>
          <a:noFill/>
        </p:spPr>
        <p:txBody>
          <a:bodyPr wrap="square" lIns="91440" tIns="45720" rIns="91440" bIns="45720" rtlCol="0" anchor="t">
            <a:spAutoFit/>
          </a:bodyPr>
          <a:lstStyle/>
          <a:p>
            <a:r>
              <a:rPr lang="en-GB" sz="3200">
                <a:solidFill>
                  <a:srgbClr val="182B4C"/>
                </a:solidFill>
                <a:latin typeface="Comfortaa"/>
              </a:rPr>
              <a:t>Problem Statement</a:t>
            </a:r>
          </a:p>
        </p:txBody>
      </p:sp>
      <p:cxnSp>
        <p:nvCxnSpPr>
          <p:cNvPr id="7" name="Straight Connector 6">
            <a:extLst>
              <a:ext uri="{FF2B5EF4-FFF2-40B4-BE49-F238E27FC236}">
                <a16:creationId xmlns:a16="http://schemas.microsoft.com/office/drawing/2014/main" id="{AA3B374E-DB0B-48EB-8E31-7CC994BACA49}"/>
              </a:ext>
            </a:extLst>
          </p:cNvPr>
          <p:cNvCxnSpPr>
            <a:cxnSpLocks/>
          </p:cNvCxnSpPr>
          <p:nvPr/>
        </p:nvCxnSpPr>
        <p:spPr>
          <a:xfrm>
            <a:off x="1257300" y="1072055"/>
            <a:ext cx="0" cy="4304670"/>
          </a:xfrm>
          <a:prstGeom prst="line">
            <a:avLst/>
          </a:prstGeom>
          <a:ln w="57150">
            <a:solidFill>
              <a:srgbClr val="89C5CC"/>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5D8EEA8-E112-4C57-95AA-D07A3E87B3EB}"/>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9" name="Slide Number Placeholder 1">
            <a:extLst>
              <a:ext uri="{FF2B5EF4-FFF2-40B4-BE49-F238E27FC236}">
                <a16:creationId xmlns:a16="http://schemas.microsoft.com/office/drawing/2014/main" id="{7BE83208-F350-4E4A-8AA4-7A21501382CA}"/>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3</a:t>
            </a:fld>
            <a:endParaRPr lang="en-US"/>
          </a:p>
        </p:txBody>
      </p:sp>
    </p:spTree>
    <p:extLst>
      <p:ext uri="{BB962C8B-B14F-4D97-AF65-F5344CB8AC3E}">
        <p14:creationId xmlns:p14="http://schemas.microsoft.com/office/powerpoint/2010/main" val="426627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3F3407-76F0-4DD9-B2D8-30BD5AA26B69}"/>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7" name="Slide Number Placeholder 1">
            <a:extLst>
              <a:ext uri="{FF2B5EF4-FFF2-40B4-BE49-F238E27FC236}">
                <a16:creationId xmlns:a16="http://schemas.microsoft.com/office/drawing/2014/main" id="{D0F4ABB3-76A4-48CA-A764-9134DAC23F67}"/>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4</a:t>
            </a:fld>
            <a:endParaRPr lang="en-US"/>
          </a:p>
        </p:txBody>
      </p:sp>
      <p:grpSp>
        <p:nvGrpSpPr>
          <p:cNvPr id="8" name="Group 7">
            <a:extLst>
              <a:ext uri="{FF2B5EF4-FFF2-40B4-BE49-F238E27FC236}">
                <a16:creationId xmlns:a16="http://schemas.microsoft.com/office/drawing/2014/main" id="{B75F34DD-5455-4A22-98DA-61B8A8147C2E}"/>
              </a:ext>
            </a:extLst>
          </p:cNvPr>
          <p:cNvGrpSpPr/>
          <p:nvPr/>
        </p:nvGrpSpPr>
        <p:grpSpPr>
          <a:xfrm>
            <a:off x="296991" y="1915609"/>
            <a:ext cx="1737360" cy="2502082"/>
            <a:chOff x="157354" y="2365574"/>
            <a:chExt cx="1737360" cy="2502082"/>
          </a:xfrm>
        </p:grpSpPr>
        <p:sp>
          <p:nvSpPr>
            <p:cNvPr id="9" name="TextBox 8">
              <a:extLst>
                <a:ext uri="{FF2B5EF4-FFF2-40B4-BE49-F238E27FC236}">
                  <a16:creationId xmlns:a16="http://schemas.microsoft.com/office/drawing/2014/main" id="{B88AA5ED-B77C-4BBF-B7BD-EDE6DCC27D05}"/>
                </a:ext>
              </a:extLst>
            </p:cNvPr>
            <p:cNvSpPr txBox="1"/>
            <p:nvPr/>
          </p:nvSpPr>
          <p:spPr>
            <a:xfrm>
              <a:off x="267844" y="2803934"/>
              <a:ext cx="1516380" cy="830997"/>
            </a:xfrm>
            <a:prstGeom prst="rect">
              <a:avLst/>
            </a:prstGeom>
            <a:noFill/>
          </p:spPr>
          <p:txBody>
            <a:bodyPr wrap="square" rtlCol="0">
              <a:spAutoFit/>
            </a:bodyPr>
            <a:lstStyle/>
            <a:p>
              <a:r>
                <a:rPr lang="en-GB" sz="4800">
                  <a:latin typeface="Comfortaa" panose="00000500000000000000" pitchFamily="2" charset="0"/>
                </a:rPr>
                <a:t>1.7M</a:t>
              </a:r>
            </a:p>
          </p:txBody>
        </p:sp>
        <p:sp>
          <p:nvSpPr>
            <p:cNvPr id="10" name="TextBox 9">
              <a:extLst>
                <a:ext uri="{FF2B5EF4-FFF2-40B4-BE49-F238E27FC236}">
                  <a16:creationId xmlns:a16="http://schemas.microsoft.com/office/drawing/2014/main" id="{4871BB09-DEFF-4FDB-80DF-E7C6F351CBDD}"/>
                </a:ext>
              </a:extLst>
            </p:cNvPr>
            <p:cNvSpPr txBox="1"/>
            <p:nvPr/>
          </p:nvSpPr>
          <p:spPr>
            <a:xfrm>
              <a:off x="361570" y="2365574"/>
              <a:ext cx="1328928" cy="369332"/>
            </a:xfrm>
            <a:prstGeom prst="rect">
              <a:avLst/>
            </a:prstGeom>
            <a:noFill/>
          </p:spPr>
          <p:txBody>
            <a:bodyPr wrap="square">
              <a:spAutoFit/>
            </a:bodyPr>
            <a:lstStyle/>
            <a:p>
              <a:pPr algn="ctr"/>
              <a:r>
                <a:rPr lang="en-GB" b="0" i="0">
                  <a:solidFill>
                    <a:srgbClr val="000000"/>
                  </a:solidFill>
                  <a:effectLst/>
                  <a:latin typeface="Abadi Extra Light" panose="020B0204020104020204" pitchFamily="34" charset="0"/>
                </a:rPr>
                <a:t> Estimated</a:t>
              </a:r>
              <a:endParaRPr lang="en-GB">
                <a:latin typeface="Abadi Extra Light" panose="020B0204020104020204" pitchFamily="34" charset="0"/>
              </a:endParaRPr>
            </a:p>
          </p:txBody>
        </p:sp>
        <p:sp>
          <p:nvSpPr>
            <p:cNvPr id="11" name="TextBox 10">
              <a:extLst>
                <a:ext uri="{FF2B5EF4-FFF2-40B4-BE49-F238E27FC236}">
                  <a16:creationId xmlns:a16="http://schemas.microsoft.com/office/drawing/2014/main" id="{162822E1-D9E0-4F2C-AC77-31A89A6A18F3}"/>
                </a:ext>
              </a:extLst>
            </p:cNvPr>
            <p:cNvSpPr txBox="1"/>
            <p:nvPr/>
          </p:nvSpPr>
          <p:spPr>
            <a:xfrm>
              <a:off x="157354" y="3667327"/>
              <a:ext cx="1737360" cy="1200329"/>
            </a:xfrm>
            <a:prstGeom prst="rect">
              <a:avLst/>
            </a:prstGeom>
            <a:noFill/>
          </p:spPr>
          <p:txBody>
            <a:bodyPr wrap="square">
              <a:spAutoFit/>
            </a:bodyPr>
            <a:lstStyle/>
            <a:p>
              <a:pPr algn="ctr"/>
              <a:r>
                <a:rPr lang="en-US" b="0" i="0">
                  <a:solidFill>
                    <a:srgbClr val="000000"/>
                  </a:solidFill>
                  <a:effectLst/>
                  <a:latin typeface="Abadi Extra Light" panose="020B0204020104020204" pitchFamily="34" charset="0"/>
                </a:rPr>
                <a:t>people in the United States </a:t>
              </a:r>
              <a:r>
                <a:rPr lang="en-US" b="1" i="0">
                  <a:solidFill>
                    <a:srgbClr val="000000"/>
                  </a:solidFill>
                  <a:effectLst/>
                  <a:latin typeface="Abadi Extra Light" panose="020B0204020104020204" pitchFamily="34" charset="0"/>
                </a:rPr>
                <a:t>have “long COVID”</a:t>
              </a:r>
              <a:endParaRPr lang="en-GB" b="1">
                <a:latin typeface="Abadi Extra Light" panose="020B0204020104020204" pitchFamily="34" charset="0"/>
              </a:endParaRPr>
            </a:p>
          </p:txBody>
        </p:sp>
      </p:grpSp>
      <p:cxnSp>
        <p:nvCxnSpPr>
          <p:cNvPr id="12" name="Straight Connector 11">
            <a:extLst>
              <a:ext uri="{FF2B5EF4-FFF2-40B4-BE49-F238E27FC236}">
                <a16:creationId xmlns:a16="http://schemas.microsoft.com/office/drawing/2014/main" id="{5E0E71E1-41D9-4164-B721-F6B46EEC7990}"/>
              </a:ext>
            </a:extLst>
          </p:cNvPr>
          <p:cNvCxnSpPr>
            <a:cxnSpLocks/>
          </p:cNvCxnSpPr>
          <p:nvPr/>
        </p:nvCxnSpPr>
        <p:spPr>
          <a:xfrm>
            <a:off x="4429315" y="591091"/>
            <a:ext cx="25910" cy="5571744"/>
          </a:xfrm>
          <a:prstGeom prst="line">
            <a:avLst/>
          </a:prstGeom>
          <a:ln>
            <a:solidFill>
              <a:srgbClr val="89C5CC"/>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9610C9F3-E555-4481-AE03-9B383EFF1507}"/>
              </a:ext>
            </a:extLst>
          </p:cNvPr>
          <p:cNvGrpSpPr/>
          <p:nvPr/>
        </p:nvGrpSpPr>
        <p:grpSpPr>
          <a:xfrm>
            <a:off x="4475798" y="1556858"/>
            <a:ext cx="2218944" cy="3219585"/>
            <a:chOff x="4745734" y="1603606"/>
            <a:chExt cx="2218944" cy="3219585"/>
          </a:xfrm>
        </p:grpSpPr>
        <p:sp>
          <p:nvSpPr>
            <p:cNvPr id="14" name="TextBox 13">
              <a:extLst>
                <a:ext uri="{FF2B5EF4-FFF2-40B4-BE49-F238E27FC236}">
                  <a16:creationId xmlns:a16="http://schemas.microsoft.com/office/drawing/2014/main" id="{C34C2473-9F7F-47C7-A31E-6E060274044B}"/>
                </a:ext>
              </a:extLst>
            </p:cNvPr>
            <p:cNvSpPr txBox="1"/>
            <p:nvPr/>
          </p:nvSpPr>
          <p:spPr>
            <a:xfrm>
              <a:off x="4745734" y="3745973"/>
              <a:ext cx="2218944" cy="1077218"/>
            </a:xfrm>
            <a:prstGeom prst="rect">
              <a:avLst/>
            </a:prstGeom>
            <a:noFill/>
          </p:spPr>
          <p:txBody>
            <a:bodyPr wrap="square" rtlCol="0">
              <a:spAutoFit/>
            </a:bodyPr>
            <a:lstStyle/>
            <a:p>
              <a:pPr algn="ctr"/>
              <a:r>
                <a:rPr lang="en-GB" sz="4800">
                  <a:latin typeface="Comfortaa" panose="00000500000000000000" pitchFamily="2" charset="0"/>
                </a:rPr>
                <a:t>$50 </a:t>
              </a:r>
            </a:p>
            <a:p>
              <a:pPr algn="ctr"/>
              <a:r>
                <a:rPr lang="en-GB" sz="1600">
                  <a:latin typeface="Comfortaa" panose="00000500000000000000" pitchFamily="2" charset="0"/>
                </a:rPr>
                <a:t>BILLION</a:t>
              </a:r>
            </a:p>
          </p:txBody>
        </p:sp>
        <p:sp>
          <p:nvSpPr>
            <p:cNvPr id="15" name="TextBox 14">
              <a:extLst>
                <a:ext uri="{FF2B5EF4-FFF2-40B4-BE49-F238E27FC236}">
                  <a16:creationId xmlns:a16="http://schemas.microsoft.com/office/drawing/2014/main" id="{B59575A6-9C42-4326-993D-31256D3152DC}"/>
                </a:ext>
              </a:extLst>
            </p:cNvPr>
            <p:cNvSpPr txBox="1"/>
            <p:nvPr/>
          </p:nvSpPr>
          <p:spPr>
            <a:xfrm>
              <a:off x="4884992" y="1603606"/>
              <a:ext cx="1940428" cy="2031325"/>
            </a:xfrm>
            <a:prstGeom prst="rect">
              <a:avLst/>
            </a:prstGeom>
            <a:noFill/>
          </p:spPr>
          <p:txBody>
            <a:bodyPr wrap="square">
              <a:spAutoFit/>
            </a:bodyPr>
            <a:lstStyle/>
            <a:p>
              <a:pPr algn="ctr"/>
              <a:r>
                <a:rPr lang="en-US" b="0" i="0">
                  <a:solidFill>
                    <a:srgbClr val="000000"/>
                  </a:solidFill>
                  <a:effectLst/>
                  <a:latin typeface="Abadi Extra Light" panose="020B0204020104020204" pitchFamily="34" charset="0"/>
                </a:rPr>
                <a:t>If </a:t>
              </a:r>
              <a:r>
                <a:rPr lang="en-US" b="1" i="0">
                  <a:solidFill>
                    <a:srgbClr val="000000"/>
                  </a:solidFill>
                  <a:effectLst/>
                  <a:latin typeface="Abadi Extra Light" panose="020B0204020104020204" pitchFamily="34" charset="0"/>
                </a:rPr>
                <a:t>20% </a:t>
              </a:r>
              <a:r>
                <a:rPr lang="en-US">
                  <a:solidFill>
                    <a:srgbClr val="000000"/>
                  </a:solidFill>
                  <a:latin typeface="Abadi Extra Light" panose="020B0204020104020204" pitchFamily="34" charset="0"/>
                </a:rPr>
                <a:t>of Americans contract novel coronavirus, one year post </a:t>
              </a:r>
              <a:r>
                <a:rPr lang="en-US" b="1">
                  <a:solidFill>
                    <a:srgbClr val="000000"/>
                  </a:solidFill>
                  <a:latin typeface="Abadi Extra Light" panose="020B0204020104020204" pitchFamily="34" charset="0"/>
                </a:rPr>
                <a:t>hospitalization costs </a:t>
              </a:r>
              <a:r>
                <a:rPr lang="en-US">
                  <a:solidFill>
                    <a:srgbClr val="000000"/>
                  </a:solidFill>
                  <a:latin typeface="Abadi Extra Light" panose="020B0204020104020204" pitchFamily="34" charset="0"/>
                </a:rPr>
                <a:t>would be more than</a:t>
              </a:r>
              <a:endParaRPr lang="en-GB">
                <a:solidFill>
                  <a:srgbClr val="000000"/>
                </a:solidFill>
                <a:latin typeface="Abadi Extra Light" panose="020B0204020104020204" pitchFamily="34" charset="0"/>
              </a:endParaRPr>
            </a:p>
          </p:txBody>
        </p:sp>
      </p:grpSp>
      <p:grpSp>
        <p:nvGrpSpPr>
          <p:cNvPr id="16" name="Group 15">
            <a:extLst>
              <a:ext uri="{FF2B5EF4-FFF2-40B4-BE49-F238E27FC236}">
                <a16:creationId xmlns:a16="http://schemas.microsoft.com/office/drawing/2014/main" id="{2E52455F-AD73-4D0F-9A4D-222B7BBDC3B8}"/>
              </a:ext>
            </a:extLst>
          </p:cNvPr>
          <p:cNvGrpSpPr/>
          <p:nvPr/>
        </p:nvGrpSpPr>
        <p:grpSpPr>
          <a:xfrm>
            <a:off x="2169986" y="1267745"/>
            <a:ext cx="2218944" cy="3797811"/>
            <a:chOff x="2214369" y="1040613"/>
            <a:chExt cx="2218944" cy="3797811"/>
          </a:xfrm>
        </p:grpSpPr>
        <p:sp>
          <p:nvSpPr>
            <p:cNvPr id="17" name="TextBox 16">
              <a:extLst>
                <a:ext uri="{FF2B5EF4-FFF2-40B4-BE49-F238E27FC236}">
                  <a16:creationId xmlns:a16="http://schemas.microsoft.com/office/drawing/2014/main" id="{686CE669-AFB3-498F-A787-B81D20919319}"/>
                </a:ext>
              </a:extLst>
            </p:cNvPr>
            <p:cNvSpPr txBox="1"/>
            <p:nvPr/>
          </p:nvSpPr>
          <p:spPr>
            <a:xfrm>
              <a:off x="2350770" y="1040613"/>
              <a:ext cx="1923286" cy="1754326"/>
            </a:xfrm>
            <a:prstGeom prst="rect">
              <a:avLst/>
            </a:prstGeom>
            <a:noFill/>
          </p:spPr>
          <p:txBody>
            <a:bodyPr wrap="square">
              <a:spAutoFit/>
            </a:bodyPr>
            <a:lstStyle/>
            <a:p>
              <a:pPr algn="ctr"/>
              <a:r>
                <a:rPr lang="en-US" b="0" i="0">
                  <a:solidFill>
                    <a:srgbClr val="000000"/>
                  </a:solidFill>
                  <a:effectLst/>
                  <a:latin typeface="Abadi Extra Light" panose="020B0204020104020204" pitchFamily="34" charset="0"/>
                </a:rPr>
                <a:t>Long-haulers’ extra care could result in </a:t>
              </a:r>
              <a:r>
                <a:rPr lang="en-US" b="1" i="0">
                  <a:solidFill>
                    <a:srgbClr val="000000"/>
                  </a:solidFill>
                  <a:effectLst/>
                  <a:latin typeface="Abadi Extra Light" panose="020B0204020104020204" pitchFamily="34" charset="0"/>
                </a:rPr>
                <a:t>increased health insurance premiums </a:t>
              </a:r>
              <a:r>
                <a:rPr lang="en-US" b="0" i="0">
                  <a:solidFill>
                    <a:srgbClr val="000000"/>
                  </a:solidFill>
                  <a:effectLst/>
                  <a:latin typeface="Abadi Extra Light" panose="020B0204020104020204" pitchFamily="34" charset="0"/>
                </a:rPr>
                <a:t>for more than </a:t>
              </a:r>
              <a:endParaRPr lang="en-GB">
                <a:latin typeface="Abadi Extra Light" panose="020B0204020104020204" pitchFamily="34" charset="0"/>
              </a:endParaRPr>
            </a:p>
          </p:txBody>
        </p:sp>
        <p:sp>
          <p:nvSpPr>
            <p:cNvPr id="18" name="TextBox 17">
              <a:extLst>
                <a:ext uri="{FF2B5EF4-FFF2-40B4-BE49-F238E27FC236}">
                  <a16:creationId xmlns:a16="http://schemas.microsoft.com/office/drawing/2014/main" id="{89115325-71F2-4CD4-A874-824592769E4D}"/>
                </a:ext>
              </a:extLst>
            </p:cNvPr>
            <p:cNvSpPr txBox="1"/>
            <p:nvPr/>
          </p:nvSpPr>
          <p:spPr>
            <a:xfrm>
              <a:off x="2384297" y="4192093"/>
              <a:ext cx="1856231" cy="646331"/>
            </a:xfrm>
            <a:prstGeom prst="rect">
              <a:avLst/>
            </a:prstGeom>
            <a:noFill/>
          </p:spPr>
          <p:txBody>
            <a:bodyPr wrap="square">
              <a:spAutoFit/>
            </a:bodyPr>
            <a:lstStyle/>
            <a:p>
              <a:pPr algn="ctr"/>
              <a:r>
                <a:rPr lang="en-US" b="0" i="0">
                  <a:solidFill>
                    <a:srgbClr val="000000"/>
                  </a:solidFill>
                  <a:effectLst/>
                  <a:latin typeface="Abadi Extra Light" panose="020B0204020104020204" pitchFamily="34" charset="0"/>
                </a:rPr>
                <a:t>with private health plans</a:t>
              </a:r>
              <a:endParaRPr lang="en-GB">
                <a:latin typeface="Abadi Extra Light" panose="020B0204020104020204" pitchFamily="34" charset="0"/>
              </a:endParaRPr>
            </a:p>
          </p:txBody>
        </p:sp>
        <p:sp>
          <p:nvSpPr>
            <p:cNvPr id="19" name="TextBox 18">
              <a:extLst>
                <a:ext uri="{FF2B5EF4-FFF2-40B4-BE49-F238E27FC236}">
                  <a16:creationId xmlns:a16="http://schemas.microsoft.com/office/drawing/2014/main" id="{48B672CD-D602-4D6B-92A1-4E03D8FA3811}"/>
                </a:ext>
              </a:extLst>
            </p:cNvPr>
            <p:cNvSpPr txBox="1"/>
            <p:nvPr/>
          </p:nvSpPr>
          <p:spPr>
            <a:xfrm>
              <a:off x="2214369" y="2926967"/>
              <a:ext cx="2218944" cy="1077218"/>
            </a:xfrm>
            <a:prstGeom prst="rect">
              <a:avLst/>
            </a:prstGeom>
            <a:noFill/>
          </p:spPr>
          <p:txBody>
            <a:bodyPr wrap="square" rtlCol="0">
              <a:spAutoFit/>
            </a:bodyPr>
            <a:lstStyle/>
            <a:p>
              <a:pPr algn="ctr"/>
              <a:r>
                <a:rPr lang="en-GB" sz="4800">
                  <a:latin typeface="Comfortaa" panose="00000500000000000000" pitchFamily="2" charset="0"/>
                </a:rPr>
                <a:t>50% </a:t>
              </a:r>
            </a:p>
            <a:p>
              <a:pPr algn="ctr"/>
              <a:r>
                <a:rPr lang="en-GB" sz="1600">
                  <a:latin typeface="Comfortaa" panose="00000500000000000000" pitchFamily="2" charset="0"/>
                </a:rPr>
                <a:t>Of Americans</a:t>
              </a:r>
            </a:p>
          </p:txBody>
        </p:sp>
      </p:grpSp>
      <p:cxnSp>
        <p:nvCxnSpPr>
          <p:cNvPr id="20" name="Straight Connector 19">
            <a:extLst>
              <a:ext uri="{FF2B5EF4-FFF2-40B4-BE49-F238E27FC236}">
                <a16:creationId xmlns:a16="http://schemas.microsoft.com/office/drawing/2014/main" id="{514CDD19-F2BE-4A87-B694-21DA4B50032F}"/>
              </a:ext>
            </a:extLst>
          </p:cNvPr>
          <p:cNvCxnSpPr>
            <a:cxnSpLocks/>
          </p:cNvCxnSpPr>
          <p:nvPr/>
        </p:nvCxnSpPr>
        <p:spPr>
          <a:xfrm>
            <a:off x="6694742" y="542323"/>
            <a:ext cx="0" cy="5669280"/>
          </a:xfrm>
          <a:prstGeom prst="line">
            <a:avLst/>
          </a:prstGeom>
          <a:ln>
            <a:solidFill>
              <a:srgbClr val="89C5CC"/>
            </a:solidFill>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6100DE59-CF1F-4FFC-A64D-4544056B5B0D}"/>
              </a:ext>
            </a:extLst>
          </p:cNvPr>
          <p:cNvGrpSpPr/>
          <p:nvPr/>
        </p:nvGrpSpPr>
        <p:grpSpPr>
          <a:xfrm>
            <a:off x="6853428" y="1487919"/>
            <a:ext cx="1894332" cy="3357462"/>
            <a:chOff x="6964678" y="2377319"/>
            <a:chExt cx="1894332" cy="3357462"/>
          </a:xfrm>
        </p:grpSpPr>
        <p:sp>
          <p:nvSpPr>
            <p:cNvPr id="22" name="TextBox 21">
              <a:extLst>
                <a:ext uri="{FF2B5EF4-FFF2-40B4-BE49-F238E27FC236}">
                  <a16:creationId xmlns:a16="http://schemas.microsoft.com/office/drawing/2014/main" id="{8CD18741-A32B-4433-84C0-3D69BAA5724C}"/>
                </a:ext>
              </a:extLst>
            </p:cNvPr>
            <p:cNvSpPr txBox="1"/>
            <p:nvPr/>
          </p:nvSpPr>
          <p:spPr>
            <a:xfrm>
              <a:off x="7153654" y="2840063"/>
              <a:ext cx="1516380" cy="830997"/>
            </a:xfrm>
            <a:prstGeom prst="rect">
              <a:avLst/>
            </a:prstGeom>
            <a:noFill/>
          </p:spPr>
          <p:txBody>
            <a:bodyPr wrap="square" rtlCol="0">
              <a:spAutoFit/>
            </a:bodyPr>
            <a:lstStyle/>
            <a:p>
              <a:pPr algn="ctr"/>
              <a:r>
                <a:rPr lang="en-GB" sz="4800">
                  <a:latin typeface="Comfortaa" panose="00000500000000000000" pitchFamily="2" charset="0"/>
                </a:rPr>
                <a:t>10%</a:t>
              </a:r>
            </a:p>
          </p:txBody>
        </p:sp>
        <p:sp>
          <p:nvSpPr>
            <p:cNvPr id="23" name="TextBox 22">
              <a:extLst>
                <a:ext uri="{FF2B5EF4-FFF2-40B4-BE49-F238E27FC236}">
                  <a16:creationId xmlns:a16="http://schemas.microsoft.com/office/drawing/2014/main" id="{B40F2370-71B0-4C30-A9F4-62DF02507315}"/>
                </a:ext>
              </a:extLst>
            </p:cNvPr>
            <p:cNvSpPr txBox="1"/>
            <p:nvPr/>
          </p:nvSpPr>
          <p:spPr>
            <a:xfrm>
              <a:off x="7247380" y="2377319"/>
              <a:ext cx="1328928" cy="369332"/>
            </a:xfrm>
            <a:prstGeom prst="rect">
              <a:avLst/>
            </a:prstGeom>
            <a:noFill/>
          </p:spPr>
          <p:txBody>
            <a:bodyPr wrap="square">
              <a:spAutoFit/>
            </a:bodyPr>
            <a:lstStyle/>
            <a:p>
              <a:pPr algn="ctr"/>
              <a:r>
                <a:rPr lang="en-GB">
                  <a:solidFill>
                    <a:srgbClr val="000000"/>
                  </a:solidFill>
                  <a:latin typeface="Abadi Extra Light" panose="020B0204020104020204" pitchFamily="34" charset="0"/>
                </a:rPr>
                <a:t>Up to </a:t>
              </a:r>
              <a:endParaRPr lang="en-GB">
                <a:latin typeface="Abadi Extra Light" panose="020B0204020104020204" pitchFamily="34" charset="0"/>
              </a:endParaRPr>
            </a:p>
          </p:txBody>
        </p:sp>
        <p:sp>
          <p:nvSpPr>
            <p:cNvPr id="24" name="TextBox 23">
              <a:extLst>
                <a:ext uri="{FF2B5EF4-FFF2-40B4-BE49-F238E27FC236}">
                  <a16:creationId xmlns:a16="http://schemas.microsoft.com/office/drawing/2014/main" id="{4DD60DC7-0022-47DF-A9F8-B1F89C5711FF}"/>
                </a:ext>
              </a:extLst>
            </p:cNvPr>
            <p:cNvSpPr txBox="1"/>
            <p:nvPr/>
          </p:nvSpPr>
          <p:spPr>
            <a:xfrm>
              <a:off x="6964678" y="3703456"/>
              <a:ext cx="1894332" cy="2031325"/>
            </a:xfrm>
            <a:prstGeom prst="rect">
              <a:avLst/>
            </a:prstGeom>
            <a:noFill/>
          </p:spPr>
          <p:txBody>
            <a:bodyPr wrap="square">
              <a:spAutoFit/>
            </a:bodyPr>
            <a:lstStyle/>
            <a:p>
              <a:pPr algn="ctr"/>
              <a:r>
                <a:rPr lang="en-US" b="0" i="0">
                  <a:solidFill>
                    <a:srgbClr val="000000"/>
                  </a:solidFill>
                  <a:effectLst/>
                  <a:latin typeface="Abadi Extra Light" panose="020B0204020104020204" pitchFamily="34" charset="0"/>
                </a:rPr>
                <a:t>Of people who’ve had COVID experience </a:t>
              </a:r>
              <a:r>
                <a:rPr lang="en-US" b="1" i="0">
                  <a:solidFill>
                    <a:srgbClr val="000000"/>
                  </a:solidFill>
                  <a:effectLst/>
                  <a:latin typeface="Abadi Extra Light" panose="020B0204020104020204" pitchFamily="34" charset="0"/>
                </a:rPr>
                <a:t>prolonged symptoms </a:t>
              </a:r>
              <a:r>
                <a:rPr lang="en-US" b="0" i="0">
                  <a:solidFill>
                    <a:srgbClr val="000000"/>
                  </a:solidFill>
                  <a:effectLst/>
                  <a:latin typeface="Abadi Extra Light" panose="020B0204020104020204" pitchFamily="34" charset="0"/>
                </a:rPr>
                <a:t>in the weeks after an infection</a:t>
              </a:r>
              <a:endParaRPr lang="en-GB">
                <a:latin typeface="Abadi Extra Light" panose="020B0204020104020204" pitchFamily="34" charset="0"/>
              </a:endParaRPr>
            </a:p>
          </p:txBody>
        </p:sp>
      </p:grpSp>
      <p:cxnSp>
        <p:nvCxnSpPr>
          <p:cNvPr id="25" name="Straight Connector 24">
            <a:extLst>
              <a:ext uri="{FF2B5EF4-FFF2-40B4-BE49-F238E27FC236}">
                <a16:creationId xmlns:a16="http://schemas.microsoft.com/office/drawing/2014/main" id="{84BD2BC1-91AF-4C27-A416-1AF1066E3B3C}"/>
              </a:ext>
            </a:extLst>
          </p:cNvPr>
          <p:cNvCxnSpPr>
            <a:cxnSpLocks/>
          </p:cNvCxnSpPr>
          <p:nvPr/>
        </p:nvCxnSpPr>
        <p:spPr>
          <a:xfrm>
            <a:off x="2117217" y="591091"/>
            <a:ext cx="25910" cy="5571744"/>
          </a:xfrm>
          <a:prstGeom prst="line">
            <a:avLst/>
          </a:prstGeom>
          <a:ln>
            <a:solidFill>
              <a:srgbClr val="89C5CC"/>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399B8F9-56F6-43CD-B973-610AD2583F2D}"/>
              </a:ext>
            </a:extLst>
          </p:cNvPr>
          <p:cNvSpPr txBox="1"/>
          <p:nvPr/>
        </p:nvSpPr>
        <p:spPr>
          <a:xfrm>
            <a:off x="501207" y="5901225"/>
            <a:ext cx="1328928" cy="261610"/>
          </a:xfrm>
          <a:prstGeom prst="rect">
            <a:avLst/>
          </a:prstGeom>
          <a:noFill/>
        </p:spPr>
        <p:txBody>
          <a:bodyPr wrap="square">
            <a:spAutoFit/>
          </a:bodyPr>
          <a:lstStyle/>
          <a:p>
            <a:pPr algn="ctr"/>
            <a:r>
              <a:rPr lang="en-GB" sz="1100" b="0" i="0">
                <a:solidFill>
                  <a:srgbClr val="000000"/>
                </a:solidFill>
                <a:effectLst/>
                <a:latin typeface="Abadi Extra Light" panose="020B0204020104020204" pitchFamily="34" charset="0"/>
              </a:rPr>
              <a:t> John Hopkins</a:t>
            </a:r>
            <a:endParaRPr lang="en-GB" sz="1100">
              <a:latin typeface="Abadi Extra Light" panose="020B0204020104020204" pitchFamily="34" charset="0"/>
            </a:endParaRPr>
          </a:p>
        </p:txBody>
      </p:sp>
      <p:sp>
        <p:nvSpPr>
          <p:cNvPr id="27" name="TextBox 26">
            <a:extLst>
              <a:ext uri="{FF2B5EF4-FFF2-40B4-BE49-F238E27FC236}">
                <a16:creationId xmlns:a16="http://schemas.microsoft.com/office/drawing/2014/main" id="{4684CDBE-79F3-4641-AD01-36C26140E0E0}"/>
              </a:ext>
            </a:extLst>
          </p:cNvPr>
          <p:cNvSpPr txBox="1"/>
          <p:nvPr/>
        </p:nvSpPr>
        <p:spPr>
          <a:xfrm>
            <a:off x="2424972" y="5901225"/>
            <a:ext cx="1767650" cy="261610"/>
          </a:xfrm>
          <a:prstGeom prst="rect">
            <a:avLst/>
          </a:prstGeom>
          <a:noFill/>
        </p:spPr>
        <p:txBody>
          <a:bodyPr wrap="square">
            <a:spAutoFit/>
          </a:bodyPr>
          <a:lstStyle/>
          <a:p>
            <a:pPr algn="ctr"/>
            <a:r>
              <a:rPr lang="en-GB" sz="1100" b="0" i="0">
                <a:solidFill>
                  <a:srgbClr val="000000"/>
                </a:solidFill>
                <a:effectLst/>
                <a:latin typeface="Abadi Extra Light" panose="020B0204020104020204" pitchFamily="34" charset="0"/>
              </a:rPr>
              <a:t> Kaiser Family Foundation</a:t>
            </a:r>
            <a:endParaRPr lang="en-GB" sz="1100">
              <a:latin typeface="Abadi Extra Light" panose="020B0204020104020204" pitchFamily="34" charset="0"/>
            </a:endParaRPr>
          </a:p>
        </p:txBody>
      </p:sp>
      <p:sp>
        <p:nvSpPr>
          <p:cNvPr id="28" name="TextBox 27">
            <a:extLst>
              <a:ext uri="{FF2B5EF4-FFF2-40B4-BE49-F238E27FC236}">
                <a16:creationId xmlns:a16="http://schemas.microsoft.com/office/drawing/2014/main" id="{FBD1D3FB-5706-481B-8B54-ABF7722FCB23}"/>
              </a:ext>
            </a:extLst>
          </p:cNvPr>
          <p:cNvSpPr txBox="1"/>
          <p:nvPr/>
        </p:nvSpPr>
        <p:spPr>
          <a:xfrm>
            <a:off x="4688395" y="5901225"/>
            <a:ext cx="1767650" cy="430887"/>
          </a:xfrm>
          <a:prstGeom prst="rect">
            <a:avLst/>
          </a:prstGeom>
          <a:noFill/>
        </p:spPr>
        <p:txBody>
          <a:bodyPr wrap="square">
            <a:spAutoFit/>
          </a:bodyPr>
          <a:lstStyle/>
          <a:p>
            <a:pPr algn="ctr"/>
            <a:r>
              <a:rPr lang="en-GB" sz="1100" b="0" i="0">
                <a:solidFill>
                  <a:srgbClr val="000000"/>
                </a:solidFill>
                <a:effectLst/>
                <a:latin typeface="Abadi Extra Light" panose="020B0204020104020204" pitchFamily="34" charset="0"/>
              </a:rPr>
              <a:t> New York Public School of Health</a:t>
            </a:r>
            <a:endParaRPr lang="en-GB" sz="1100">
              <a:latin typeface="Abadi Extra Light" panose="020B0204020104020204" pitchFamily="34" charset="0"/>
            </a:endParaRPr>
          </a:p>
        </p:txBody>
      </p:sp>
      <p:sp>
        <p:nvSpPr>
          <p:cNvPr id="29" name="TextBox 28">
            <a:extLst>
              <a:ext uri="{FF2B5EF4-FFF2-40B4-BE49-F238E27FC236}">
                <a16:creationId xmlns:a16="http://schemas.microsoft.com/office/drawing/2014/main" id="{70B57A06-9A07-4529-A484-061F3B27CD71}"/>
              </a:ext>
            </a:extLst>
          </p:cNvPr>
          <p:cNvSpPr txBox="1"/>
          <p:nvPr/>
        </p:nvSpPr>
        <p:spPr>
          <a:xfrm>
            <a:off x="6985635" y="5901225"/>
            <a:ext cx="1767650" cy="261610"/>
          </a:xfrm>
          <a:prstGeom prst="rect">
            <a:avLst/>
          </a:prstGeom>
          <a:noFill/>
        </p:spPr>
        <p:txBody>
          <a:bodyPr wrap="square">
            <a:spAutoFit/>
          </a:bodyPr>
          <a:lstStyle/>
          <a:p>
            <a:pPr algn="ctr"/>
            <a:r>
              <a:rPr lang="en-GB" sz="1100" b="0" i="0">
                <a:solidFill>
                  <a:srgbClr val="000000"/>
                </a:solidFill>
                <a:effectLst/>
                <a:latin typeface="Abadi Extra Light" panose="020B0204020104020204" pitchFamily="34" charset="0"/>
              </a:rPr>
              <a:t>British Medical Journal</a:t>
            </a:r>
            <a:endParaRPr lang="en-GB" sz="1100">
              <a:latin typeface="Abadi Extra Light" panose="020B0204020104020204" pitchFamily="34" charset="0"/>
            </a:endParaRPr>
          </a:p>
        </p:txBody>
      </p:sp>
    </p:spTree>
    <p:extLst>
      <p:ext uri="{BB962C8B-B14F-4D97-AF65-F5344CB8AC3E}">
        <p14:creationId xmlns:p14="http://schemas.microsoft.com/office/powerpoint/2010/main" val="252071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8">
            <a:extLst>
              <a:ext uri="{FF2B5EF4-FFF2-40B4-BE49-F238E27FC236}">
                <a16:creationId xmlns:a16="http://schemas.microsoft.com/office/drawing/2014/main" id="{AE2047A7-72B6-49B4-B65D-8B9B80E5D6E2}"/>
              </a:ext>
            </a:extLst>
          </p:cNvPr>
          <p:cNvGraphicFramePr>
            <a:graphicFrameLocks noGrp="1"/>
          </p:cNvGraphicFramePr>
          <p:nvPr>
            <p:extLst>
              <p:ext uri="{D42A27DB-BD31-4B8C-83A1-F6EECF244321}">
                <p14:modId xmlns:p14="http://schemas.microsoft.com/office/powerpoint/2010/main" val="461173778"/>
              </p:ext>
            </p:extLst>
          </p:nvPr>
        </p:nvGraphicFramePr>
        <p:xfrm>
          <a:off x="372862" y="1020218"/>
          <a:ext cx="8460419" cy="5282929"/>
        </p:xfrm>
        <a:graphic>
          <a:graphicData uri="http://schemas.openxmlformats.org/drawingml/2006/table">
            <a:tbl>
              <a:tblPr firstRow="1" bandRow="1">
                <a:tableStyleId>{5940675A-B579-460E-94D1-54222C63F5DA}</a:tableStyleId>
              </a:tblPr>
              <a:tblGrid>
                <a:gridCol w="1762891">
                  <a:extLst>
                    <a:ext uri="{9D8B030D-6E8A-4147-A177-3AD203B41FA5}">
                      <a16:colId xmlns:a16="http://schemas.microsoft.com/office/drawing/2014/main" val="3334250618"/>
                    </a:ext>
                  </a:extLst>
                </a:gridCol>
                <a:gridCol w="1235841">
                  <a:extLst>
                    <a:ext uri="{9D8B030D-6E8A-4147-A177-3AD203B41FA5}">
                      <a16:colId xmlns:a16="http://schemas.microsoft.com/office/drawing/2014/main" val="866702722"/>
                    </a:ext>
                  </a:extLst>
                </a:gridCol>
                <a:gridCol w="1231478">
                  <a:extLst>
                    <a:ext uri="{9D8B030D-6E8A-4147-A177-3AD203B41FA5}">
                      <a16:colId xmlns:a16="http://schemas.microsoft.com/office/drawing/2014/main" val="2629148830"/>
                    </a:ext>
                  </a:extLst>
                </a:gridCol>
                <a:gridCol w="1290925">
                  <a:extLst>
                    <a:ext uri="{9D8B030D-6E8A-4147-A177-3AD203B41FA5}">
                      <a16:colId xmlns:a16="http://schemas.microsoft.com/office/drawing/2014/main" val="3414408731"/>
                    </a:ext>
                  </a:extLst>
                </a:gridCol>
                <a:gridCol w="1472103">
                  <a:extLst>
                    <a:ext uri="{9D8B030D-6E8A-4147-A177-3AD203B41FA5}">
                      <a16:colId xmlns:a16="http://schemas.microsoft.com/office/drawing/2014/main" val="407639973"/>
                    </a:ext>
                  </a:extLst>
                </a:gridCol>
                <a:gridCol w="1467181">
                  <a:extLst>
                    <a:ext uri="{9D8B030D-6E8A-4147-A177-3AD203B41FA5}">
                      <a16:colId xmlns:a16="http://schemas.microsoft.com/office/drawing/2014/main" val="3932782561"/>
                    </a:ext>
                  </a:extLst>
                </a:gridCol>
              </a:tblGrid>
              <a:tr h="2319929">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a:latin typeface="Abadi Extra Light" panose="020B0204020104020204" pitchFamily="34" charset="0"/>
                      </a:endParaRPr>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a:latin typeface="Abadi Extra Light" panose="020B0204020104020204" pitchFamily="34" charset="0"/>
                      </a:endParaRPr>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endParaRPr lang="en-US" b="1"/>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a:latin typeface="Abadi Extra Light" panose="020B0204020104020204" pitchFamily="34" charset="0"/>
                      </a:endParaRPr>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a:latin typeface="Abadi Extra Light" panose="020B0204020104020204" pitchFamily="34" charset="0"/>
                      </a:endParaRPr>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4313476"/>
                  </a:ext>
                </a:extLst>
              </a:tr>
              <a:tr h="740750">
                <a:tc>
                  <a:txBody>
                    <a:bodyPr/>
                    <a:lstStyle/>
                    <a:p>
                      <a:pPr lvl="0" algn="ctr">
                        <a:buNone/>
                      </a:pPr>
                      <a:r>
                        <a:rPr lang="en-US">
                          <a:latin typeface="Abadi Extra Light" panose="020B0204020104020204" pitchFamily="34" charset="0"/>
                        </a:rPr>
                        <a:t>ACCESSIBLE</a:t>
                      </a:r>
                    </a:p>
                  </a:txBody>
                  <a:tcPr anchor="ct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p>
                      <a:pPr lvl="0">
                        <a:buNone/>
                      </a:pPr>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1934050"/>
                  </a:ext>
                </a:extLst>
              </a:tr>
              <a:tr h="740750">
                <a:tc>
                  <a:txBody>
                    <a:bodyPr/>
                    <a:lstStyle/>
                    <a:p>
                      <a:pPr algn="ctr"/>
                      <a:r>
                        <a:rPr lang="en-US" sz="1800">
                          <a:solidFill>
                            <a:schemeClr val="tx1"/>
                          </a:solidFill>
                          <a:latin typeface="Abadi Extra Light" panose="020B0204020104020204" pitchFamily="34" charset="0"/>
                        </a:rPr>
                        <a:t>LONGITUDINAL</a:t>
                      </a:r>
                    </a:p>
                  </a:txBody>
                  <a:tcPr anchor="ct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p>
                      <a:pPr lvl="0">
                        <a:buNone/>
                      </a:pPr>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2964095"/>
                  </a:ext>
                </a:extLst>
              </a:tr>
              <a:tr h="740750">
                <a:tc>
                  <a:txBody>
                    <a:bodyPr/>
                    <a:lstStyle/>
                    <a:p>
                      <a:pPr algn="ctr"/>
                      <a:r>
                        <a:rPr lang="en-US" sz="1800">
                          <a:latin typeface="Abadi Extra Light" panose="020B0204020104020204" pitchFamily="34" charset="0"/>
                        </a:rPr>
                        <a:t>PERSONALIZED</a:t>
                      </a:r>
                    </a:p>
                  </a:txBody>
                  <a:tcPr anchor="ct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p>
                      <a:pPr lvl="0">
                        <a:buNone/>
                      </a:pPr>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1462735"/>
                  </a:ext>
                </a:extLst>
              </a:tr>
              <a:tr h="740750">
                <a:tc>
                  <a:txBody>
                    <a:bodyPr/>
                    <a:lstStyle/>
                    <a:p>
                      <a:pPr algn="ctr"/>
                      <a:r>
                        <a:rPr lang="en-US">
                          <a:latin typeface="Abadi Extra Light" panose="020B0204020104020204" pitchFamily="34" charset="0"/>
                        </a:rPr>
                        <a:t>ACTIONABLE</a:t>
                      </a:r>
                    </a:p>
                  </a:txBody>
                  <a:tcPr anchor="ct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p>
                      <a:pPr lvl="0">
                        <a:buNone/>
                      </a:pPr>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rgbClr val="89C5CC"/>
                      </a:solidFill>
                      <a:prstDash val="solid"/>
                      <a:round/>
                      <a:headEnd type="none" w="med" len="med"/>
                      <a:tailEnd type="none" w="med" len="med"/>
                    </a:lnL>
                    <a:lnR w="12700" cap="flat" cmpd="sng" algn="ctr">
                      <a:solidFill>
                        <a:srgbClr val="89C5CC"/>
                      </a:solidFill>
                      <a:prstDash val="solid"/>
                      <a:round/>
                      <a:headEnd type="none" w="med" len="med"/>
                      <a:tailEnd type="none" w="med" len="med"/>
                    </a:lnR>
                    <a:lnT w="12700" cap="flat" cmpd="sng" algn="ctr">
                      <a:solidFill>
                        <a:srgbClr val="89C5CC"/>
                      </a:solidFill>
                      <a:prstDash val="solid"/>
                      <a:round/>
                      <a:headEnd type="none" w="med" len="med"/>
                      <a:tailEnd type="none" w="med" len="med"/>
                    </a:lnT>
                    <a:lnB w="12700" cap="flat" cmpd="sng" algn="ctr">
                      <a:solidFill>
                        <a:srgbClr val="89C5C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9631491"/>
                  </a:ext>
                </a:extLst>
              </a:tr>
            </a:tbl>
          </a:graphicData>
        </a:graphic>
      </p:graphicFrame>
      <p:pic>
        <p:nvPicPr>
          <p:cNvPr id="4" name="Picture 3">
            <a:extLst>
              <a:ext uri="{FF2B5EF4-FFF2-40B4-BE49-F238E27FC236}">
                <a16:creationId xmlns:a16="http://schemas.microsoft.com/office/drawing/2014/main" id="{E4908357-4A51-42CC-9BC9-39DDEE41DFF2}"/>
              </a:ext>
            </a:extLst>
          </p:cNvPr>
          <p:cNvPicPr>
            <a:picLocks noChangeAspect="1"/>
          </p:cNvPicPr>
          <p:nvPr/>
        </p:nvPicPr>
        <p:blipFill rotWithShape="1">
          <a:blip r:embed="rId3"/>
          <a:srcRect l="9119"/>
          <a:stretch/>
        </p:blipFill>
        <p:spPr>
          <a:xfrm>
            <a:off x="5963498" y="2125261"/>
            <a:ext cx="1157763" cy="497165"/>
          </a:xfrm>
          <a:prstGeom prst="rect">
            <a:avLst/>
          </a:prstGeom>
        </p:spPr>
      </p:pic>
      <p:pic>
        <p:nvPicPr>
          <p:cNvPr id="6" name="Picture 5">
            <a:extLst>
              <a:ext uri="{FF2B5EF4-FFF2-40B4-BE49-F238E27FC236}">
                <a16:creationId xmlns:a16="http://schemas.microsoft.com/office/drawing/2014/main" id="{DD08E276-CB1D-43BE-B27E-8F29B1219BFE}"/>
              </a:ext>
            </a:extLst>
          </p:cNvPr>
          <p:cNvPicPr>
            <a:picLocks noChangeAspect="1"/>
          </p:cNvPicPr>
          <p:nvPr/>
        </p:nvPicPr>
        <p:blipFill rotWithShape="1">
          <a:blip r:embed="rId4"/>
          <a:srcRect t="15927" r="6664" b="24799"/>
          <a:stretch/>
        </p:blipFill>
        <p:spPr>
          <a:xfrm>
            <a:off x="5901735" y="3031928"/>
            <a:ext cx="1375846" cy="250166"/>
          </a:xfrm>
          <a:prstGeom prst="rect">
            <a:avLst/>
          </a:prstGeom>
        </p:spPr>
      </p:pic>
      <p:pic>
        <p:nvPicPr>
          <p:cNvPr id="8" name="Picture 7">
            <a:extLst>
              <a:ext uri="{FF2B5EF4-FFF2-40B4-BE49-F238E27FC236}">
                <a16:creationId xmlns:a16="http://schemas.microsoft.com/office/drawing/2014/main" id="{DB7C9F8E-25F5-4FF7-A8BB-6212B9A6222F}"/>
              </a:ext>
            </a:extLst>
          </p:cNvPr>
          <p:cNvPicPr>
            <a:picLocks noChangeAspect="1"/>
          </p:cNvPicPr>
          <p:nvPr/>
        </p:nvPicPr>
        <p:blipFill>
          <a:blip r:embed="rId5"/>
          <a:stretch>
            <a:fillRect/>
          </a:stretch>
        </p:blipFill>
        <p:spPr>
          <a:xfrm>
            <a:off x="5987217" y="2592588"/>
            <a:ext cx="1290363" cy="393315"/>
          </a:xfrm>
          <a:prstGeom prst="rect">
            <a:avLst/>
          </a:prstGeom>
        </p:spPr>
      </p:pic>
      <p:pic>
        <p:nvPicPr>
          <p:cNvPr id="2" name="Picture 4">
            <a:extLst>
              <a:ext uri="{FF2B5EF4-FFF2-40B4-BE49-F238E27FC236}">
                <a16:creationId xmlns:a16="http://schemas.microsoft.com/office/drawing/2014/main" id="{AB78FF15-6447-4CAF-8FCD-CA5E5E47F85F}"/>
              </a:ext>
            </a:extLst>
          </p:cNvPr>
          <p:cNvPicPr>
            <a:picLocks noChangeAspect="1"/>
          </p:cNvPicPr>
          <p:nvPr/>
        </p:nvPicPr>
        <p:blipFill>
          <a:blip r:embed="rId6"/>
          <a:stretch>
            <a:fillRect/>
          </a:stretch>
        </p:blipFill>
        <p:spPr>
          <a:xfrm>
            <a:off x="2295980" y="2335947"/>
            <a:ext cx="920670" cy="895446"/>
          </a:xfrm>
          <a:prstGeom prst="rect">
            <a:avLst/>
          </a:prstGeom>
        </p:spPr>
      </p:pic>
      <p:pic>
        <p:nvPicPr>
          <p:cNvPr id="5" name="Picture 8" descr="Graphical user interface, application&#10;&#10;Description automatically generated">
            <a:extLst>
              <a:ext uri="{FF2B5EF4-FFF2-40B4-BE49-F238E27FC236}">
                <a16:creationId xmlns:a16="http://schemas.microsoft.com/office/drawing/2014/main" id="{75B75211-D1B2-4534-B0CD-C47B6B46C0A1}"/>
              </a:ext>
            </a:extLst>
          </p:cNvPr>
          <p:cNvPicPr>
            <a:picLocks noChangeAspect="1"/>
          </p:cNvPicPr>
          <p:nvPr/>
        </p:nvPicPr>
        <p:blipFill rotWithShape="1">
          <a:blip r:embed="rId7"/>
          <a:srcRect l="4304" r="34192"/>
          <a:stretch/>
        </p:blipFill>
        <p:spPr>
          <a:xfrm>
            <a:off x="4697034" y="2263231"/>
            <a:ext cx="1127912" cy="984763"/>
          </a:xfrm>
          <a:prstGeom prst="rect">
            <a:avLst/>
          </a:prstGeom>
        </p:spPr>
      </p:pic>
      <p:pic>
        <p:nvPicPr>
          <p:cNvPr id="9" name="Picture 10">
            <a:extLst>
              <a:ext uri="{FF2B5EF4-FFF2-40B4-BE49-F238E27FC236}">
                <a16:creationId xmlns:a16="http://schemas.microsoft.com/office/drawing/2014/main" id="{B6B1545D-D60B-4EC9-9A8D-85180FCD65DF}"/>
              </a:ext>
            </a:extLst>
          </p:cNvPr>
          <p:cNvPicPr>
            <a:picLocks noChangeAspect="1"/>
          </p:cNvPicPr>
          <p:nvPr/>
        </p:nvPicPr>
        <p:blipFill>
          <a:blip r:embed="rId8"/>
          <a:stretch>
            <a:fillRect/>
          </a:stretch>
        </p:blipFill>
        <p:spPr>
          <a:xfrm>
            <a:off x="3523153" y="2340182"/>
            <a:ext cx="920670" cy="907812"/>
          </a:xfrm>
          <a:prstGeom prst="rect">
            <a:avLst/>
          </a:prstGeom>
        </p:spPr>
      </p:pic>
      <p:pic>
        <p:nvPicPr>
          <p:cNvPr id="11" name="Picture 12">
            <a:extLst>
              <a:ext uri="{FF2B5EF4-FFF2-40B4-BE49-F238E27FC236}">
                <a16:creationId xmlns:a16="http://schemas.microsoft.com/office/drawing/2014/main" id="{AD9F5FBD-9903-4997-8CC7-06A3F1FFE511}"/>
              </a:ext>
            </a:extLst>
          </p:cNvPr>
          <p:cNvPicPr>
            <a:picLocks noChangeAspect="1"/>
          </p:cNvPicPr>
          <p:nvPr/>
        </p:nvPicPr>
        <p:blipFill>
          <a:blip r:embed="rId9"/>
          <a:stretch>
            <a:fillRect/>
          </a:stretch>
        </p:blipFill>
        <p:spPr>
          <a:xfrm>
            <a:off x="2664066" y="3559397"/>
            <a:ext cx="325316" cy="276298"/>
          </a:xfrm>
          <a:prstGeom prst="rect">
            <a:avLst/>
          </a:prstGeom>
        </p:spPr>
      </p:pic>
      <p:pic>
        <p:nvPicPr>
          <p:cNvPr id="14" name="Picture 12">
            <a:extLst>
              <a:ext uri="{FF2B5EF4-FFF2-40B4-BE49-F238E27FC236}">
                <a16:creationId xmlns:a16="http://schemas.microsoft.com/office/drawing/2014/main" id="{E4FE9D90-9A0B-4028-B86C-669EB797C5B4}"/>
              </a:ext>
            </a:extLst>
          </p:cNvPr>
          <p:cNvPicPr>
            <a:picLocks noChangeAspect="1"/>
          </p:cNvPicPr>
          <p:nvPr/>
        </p:nvPicPr>
        <p:blipFill>
          <a:blip r:embed="rId9"/>
          <a:stretch>
            <a:fillRect/>
          </a:stretch>
        </p:blipFill>
        <p:spPr>
          <a:xfrm>
            <a:off x="3877404" y="3559397"/>
            <a:ext cx="325316" cy="276298"/>
          </a:xfrm>
          <a:prstGeom prst="rect">
            <a:avLst/>
          </a:prstGeom>
        </p:spPr>
      </p:pic>
      <p:pic>
        <p:nvPicPr>
          <p:cNvPr id="16" name="Picture 12">
            <a:extLst>
              <a:ext uri="{FF2B5EF4-FFF2-40B4-BE49-F238E27FC236}">
                <a16:creationId xmlns:a16="http://schemas.microsoft.com/office/drawing/2014/main" id="{F9129EFD-84A7-4D68-AC60-B85D295F552A}"/>
              </a:ext>
            </a:extLst>
          </p:cNvPr>
          <p:cNvPicPr>
            <a:picLocks noChangeAspect="1"/>
          </p:cNvPicPr>
          <p:nvPr/>
        </p:nvPicPr>
        <p:blipFill>
          <a:blip r:embed="rId9"/>
          <a:stretch>
            <a:fillRect/>
          </a:stretch>
        </p:blipFill>
        <p:spPr>
          <a:xfrm>
            <a:off x="7949698" y="3559397"/>
            <a:ext cx="325316" cy="276298"/>
          </a:xfrm>
          <a:prstGeom prst="rect">
            <a:avLst/>
          </a:prstGeom>
        </p:spPr>
      </p:pic>
      <p:pic>
        <p:nvPicPr>
          <p:cNvPr id="17" name="Picture 12">
            <a:extLst>
              <a:ext uri="{FF2B5EF4-FFF2-40B4-BE49-F238E27FC236}">
                <a16:creationId xmlns:a16="http://schemas.microsoft.com/office/drawing/2014/main" id="{E4F97D75-2627-4532-94C5-5E14AF14A88C}"/>
              </a:ext>
            </a:extLst>
          </p:cNvPr>
          <p:cNvPicPr>
            <a:picLocks noChangeAspect="1"/>
          </p:cNvPicPr>
          <p:nvPr/>
        </p:nvPicPr>
        <p:blipFill>
          <a:blip r:embed="rId9"/>
          <a:stretch>
            <a:fillRect/>
          </a:stretch>
        </p:blipFill>
        <p:spPr>
          <a:xfrm>
            <a:off x="5046782" y="3559397"/>
            <a:ext cx="325316" cy="276298"/>
          </a:xfrm>
          <a:prstGeom prst="rect">
            <a:avLst/>
          </a:prstGeom>
        </p:spPr>
      </p:pic>
      <p:pic>
        <p:nvPicPr>
          <p:cNvPr id="18" name="Picture 12">
            <a:extLst>
              <a:ext uri="{FF2B5EF4-FFF2-40B4-BE49-F238E27FC236}">
                <a16:creationId xmlns:a16="http://schemas.microsoft.com/office/drawing/2014/main" id="{35F147CD-1C3C-4DC0-9523-077F344CD598}"/>
              </a:ext>
            </a:extLst>
          </p:cNvPr>
          <p:cNvPicPr>
            <a:picLocks noChangeAspect="1"/>
          </p:cNvPicPr>
          <p:nvPr/>
        </p:nvPicPr>
        <p:blipFill>
          <a:blip r:embed="rId9"/>
          <a:stretch>
            <a:fillRect/>
          </a:stretch>
        </p:blipFill>
        <p:spPr>
          <a:xfrm>
            <a:off x="2664066" y="4293171"/>
            <a:ext cx="325316" cy="276298"/>
          </a:xfrm>
          <a:prstGeom prst="rect">
            <a:avLst/>
          </a:prstGeom>
        </p:spPr>
      </p:pic>
      <p:pic>
        <p:nvPicPr>
          <p:cNvPr id="19" name="Picture 12">
            <a:extLst>
              <a:ext uri="{FF2B5EF4-FFF2-40B4-BE49-F238E27FC236}">
                <a16:creationId xmlns:a16="http://schemas.microsoft.com/office/drawing/2014/main" id="{6FCDB811-9AB8-4E74-ABEA-EC2A16553C81}"/>
              </a:ext>
            </a:extLst>
          </p:cNvPr>
          <p:cNvPicPr>
            <a:picLocks noChangeAspect="1"/>
          </p:cNvPicPr>
          <p:nvPr/>
        </p:nvPicPr>
        <p:blipFill>
          <a:blip r:embed="rId9"/>
          <a:stretch>
            <a:fillRect/>
          </a:stretch>
        </p:blipFill>
        <p:spPr>
          <a:xfrm>
            <a:off x="3851026" y="4293170"/>
            <a:ext cx="325316" cy="276298"/>
          </a:xfrm>
          <a:prstGeom prst="rect">
            <a:avLst/>
          </a:prstGeom>
        </p:spPr>
      </p:pic>
      <p:pic>
        <p:nvPicPr>
          <p:cNvPr id="20" name="Picture 12">
            <a:extLst>
              <a:ext uri="{FF2B5EF4-FFF2-40B4-BE49-F238E27FC236}">
                <a16:creationId xmlns:a16="http://schemas.microsoft.com/office/drawing/2014/main" id="{215A8C15-41C4-4D9C-91D4-014A1ABC1727}"/>
              </a:ext>
            </a:extLst>
          </p:cNvPr>
          <p:cNvPicPr>
            <a:picLocks noChangeAspect="1"/>
          </p:cNvPicPr>
          <p:nvPr/>
        </p:nvPicPr>
        <p:blipFill>
          <a:blip r:embed="rId9"/>
          <a:stretch>
            <a:fillRect/>
          </a:stretch>
        </p:blipFill>
        <p:spPr>
          <a:xfrm>
            <a:off x="6377360" y="5757198"/>
            <a:ext cx="325316" cy="276298"/>
          </a:xfrm>
          <a:prstGeom prst="rect">
            <a:avLst/>
          </a:prstGeom>
        </p:spPr>
      </p:pic>
      <p:pic>
        <p:nvPicPr>
          <p:cNvPr id="21" name="Picture 12">
            <a:extLst>
              <a:ext uri="{FF2B5EF4-FFF2-40B4-BE49-F238E27FC236}">
                <a16:creationId xmlns:a16="http://schemas.microsoft.com/office/drawing/2014/main" id="{0410D160-8BF5-4517-8841-B01301FA9BE3}"/>
              </a:ext>
            </a:extLst>
          </p:cNvPr>
          <p:cNvPicPr>
            <a:picLocks noChangeAspect="1"/>
          </p:cNvPicPr>
          <p:nvPr/>
        </p:nvPicPr>
        <p:blipFill>
          <a:blip r:embed="rId9"/>
          <a:stretch>
            <a:fillRect/>
          </a:stretch>
        </p:blipFill>
        <p:spPr>
          <a:xfrm>
            <a:off x="7949693" y="4293168"/>
            <a:ext cx="325316" cy="276298"/>
          </a:xfrm>
          <a:prstGeom prst="rect">
            <a:avLst/>
          </a:prstGeom>
        </p:spPr>
      </p:pic>
      <p:pic>
        <p:nvPicPr>
          <p:cNvPr id="22" name="Picture 12">
            <a:extLst>
              <a:ext uri="{FF2B5EF4-FFF2-40B4-BE49-F238E27FC236}">
                <a16:creationId xmlns:a16="http://schemas.microsoft.com/office/drawing/2014/main" id="{7AD963BC-993D-4B66-9E48-ED576F3C94E6}"/>
              </a:ext>
            </a:extLst>
          </p:cNvPr>
          <p:cNvPicPr>
            <a:picLocks noChangeAspect="1"/>
          </p:cNvPicPr>
          <p:nvPr/>
        </p:nvPicPr>
        <p:blipFill>
          <a:blip r:embed="rId9"/>
          <a:stretch>
            <a:fillRect/>
          </a:stretch>
        </p:blipFill>
        <p:spPr>
          <a:xfrm>
            <a:off x="7949693" y="5023421"/>
            <a:ext cx="325316" cy="276298"/>
          </a:xfrm>
          <a:prstGeom prst="rect">
            <a:avLst/>
          </a:prstGeom>
        </p:spPr>
      </p:pic>
      <p:pic>
        <p:nvPicPr>
          <p:cNvPr id="23" name="Picture 12">
            <a:extLst>
              <a:ext uri="{FF2B5EF4-FFF2-40B4-BE49-F238E27FC236}">
                <a16:creationId xmlns:a16="http://schemas.microsoft.com/office/drawing/2014/main" id="{F922AD17-365B-4DEB-B80F-A5D32CB03F7E}"/>
              </a:ext>
            </a:extLst>
          </p:cNvPr>
          <p:cNvPicPr>
            <a:picLocks noChangeAspect="1"/>
          </p:cNvPicPr>
          <p:nvPr/>
        </p:nvPicPr>
        <p:blipFill>
          <a:blip r:embed="rId9"/>
          <a:stretch>
            <a:fillRect/>
          </a:stretch>
        </p:blipFill>
        <p:spPr>
          <a:xfrm>
            <a:off x="7961426" y="5757195"/>
            <a:ext cx="325316" cy="276298"/>
          </a:xfrm>
          <a:prstGeom prst="rect">
            <a:avLst/>
          </a:prstGeom>
        </p:spPr>
      </p:pic>
      <p:pic>
        <p:nvPicPr>
          <p:cNvPr id="24" name="Picture 12">
            <a:extLst>
              <a:ext uri="{FF2B5EF4-FFF2-40B4-BE49-F238E27FC236}">
                <a16:creationId xmlns:a16="http://schemas.microsoft.com/office/drawing/2014/main" id="{E86A64A1-50D7-4C3E-AEE9-91AC7D99FF56}"/>
              </a:ext>
            </a:extLst>
          </p:cNvPr>
          <p:cNvPicPr>
            <a:picLocks noChangeAspect="1"/>
          </p:cNvPicPr>
          <p:nvPr/>
        </p:nvPicPr>
        <p:blipFill>
          <a:blip r:embed="rId9"/>
          <a:stretch>
            <a:fillRect/>
          </a:stretch>
        </p:blipFill>
        <p:spPr>
          <a:xfrm>
            <a:off x="6365626" y="5023424"/>
            <a:ext cx="325316" cy="276298"/>
          </a:xfrm>
          <a:prstGeom prst="rect">
            <a:avLst/>
          </a:prstGeom>
        </p:spPr>
      </p:pic>
      <p:sp>
        <p:nvSpPr>
          <p:cNvPr id="10" name="TextBox 9">
            <a:extLst>
              <a:ext uri="{FF2B5EF4-FFF2-40B4-BE49-F238E27FC236}">
                <a16:creationId xmlns:a16="http://schemas.microsoft.com/office/drawing/2014/main" id="{1C8BA95A-E357-4F0E-A454-FD24E203005C}"/>
              </a:ext>
            </a:extLst>
          </p:cNvPr>
          <p:cNvSpPr txBox="1"/>
          <p:nvPr/>
        </p:nvSpPr>
        <p:spPr>
          <a:xfrm>
            <a:off x="246084" y="289081"/>
            <a:ext cx="5994400" cy="584775"/>
          </a:xfrm>
          <a:prstGeom prst="rect">
            <a:avLst/>
          </a:prstGeom>
          <a:noFill/>
        </p:spPr>
        <p:txBody>
          <a:bodyPr wrap="square" lIns="91440" tIns="45720" rIns="91440" bIns="45720" rtlCol="0" anchor="t">
            <a:spAutoFit/>
          </a:bodyPr>
          <a:lstStyle/>
          <a:p>
            <a:r>
              <a:rPr lang="en-GB" sz="3200">
                <a:solidFill>
                  <a:srgbClr val="182B4C"/>
                </a:solidFill>
                <a:latin typeface="Comfortaa"/>
              </a:rPr>
              <a:t>Existing Solutions</a:t>
            </a:r>
            <a:endParaRPr lang="en-US" sz="2400"/>
          </a:p>
        </p:txBody>
      </p:sp>
      <p:sp>
        <p:nvSpPr>
          <p:cNvPr id="25" name="TextBox 24">
            <a:extLst>
              <a:ext uri="{FF2B5EF4-FFF2-40B4-BE49-F238E27FC236}">
                <a16:creationId xmlns:a16="http://schemas.microsoft.com/office/drawing/2014/main" id="{F0DC9521-CCFA-419E-9A49-ECB5324B7CB6}"/>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26" name="Slide Number Placeholder 1">
            <a:extLst>
              <a:ext uri="{FF2B5EF4-FFF2-40B4-BE49-F238E27FC236}">
                <a16:creationId xmlns:a16="http://schemas.microsoft.com/office/drawing/2014/main" id="{F950D17E-8704-47D2-8A8D-43AC6D68AD91}"/>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5</a:t>
            </a:fld>
            <a:endParaRPr lang="en-US"/>
          </a:p>
        </p:txBody>
      </p:sp>
      <p:pic>
        <p:nvPicPr>
          <p:cNvPr id="27" name="Graphic 26">
            <a:extLst>
              <a:ext uri="{FF2B5EF4-FFF2-40B4-BE49-F238E27FC236}">
                <a16:creationId xmlns:a16="http://schemas.microsoft.com/office/drawing/2014/main" id="{4B718A51-603F-451B-B320-C0A211D799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4046" y="2356374"/>
            <a:ext cx="1180076" cy="842145"/>
          </a:xfrm>
          <a:prstGeom prst="rect">
            <a:avLst/>
          </a:prstGeom>
        </p:spPr>
      </p:pic>
      <p:pic>
        <p:nvPicPr>
          <p:cNvPr id="29" name="Graphic 28">
            <a:extLst>
              <a:ext uri="{FF2B5EF4-FFF2-40B4-BE49-F238E27FC236}">
                <a16:creationId xmlns:a16="http://schemas.microsoft.com/office/drawing/2014/main" id="{71D7A0F3-F7FA-4BCB-8B29-3F5AEE52EF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55740" y="1155679"/>
            <a:ext cx="1196828" cy="969582"/>
          </a:xfrm>
          <a:prstGeom prst="rect">
            <a:avLst/>
          </a:prstGeom>
        </p:spPr>
      </p:pic>
      <p:pic>
        <p:nvPicPr>
          <p:cNvPr id="31" name="Graphic 30">
            <a:extLst>
              <a:ext uri="{FF2B5EF4-FFF2-40B4-BE49-F238E27FC236}">
                <a16:creationId xmlns:a16="http://schemas.microsoft.com/office/drawing/2014/main" id="{9E127A1F-A490-4C4E-8620-CECA84E3E9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68870" y="1149689"/>
            <a:ext cx="1229235" cy="1113542"/>
          </a:xfrm>
          <a:prstGeom prst="rect">
            <a:avLst/>
          </a:prstGeom>
        </p:spPr>
      </p:pic>
      <p:pic>
        <p:nvPicPr>
          <p:cNvPr id="33" name="Graphic 32">
            <a:extLst>
              <a:ext uri="{FF2B5EF4-FFF2-40B4-BE49-F238E27FC236}">
                <a16:creationId xmlns:a16="http://schemas.microsoft.com/office/drawing/2014/main" id="{7DD61532-FAFA-45F6-AB46-28F9FF9AE8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72464" y="1159644"/>
            <a:ext cx="1250210" cy="1132543"/>
          </a:xfrm>
          <a:prstGeom prst="rect">
            <a:avLst/>
          </a:prstGeom>
        </p:spPr>
      </p:pic>
      <p:pic>
        <p:nvPicPr>
          <p:cNvPr id="37" name="Graphic 36">
            <a:extLst>
              <a:ext uri="{FF2B5EF4-FFF2-40B4-BE49-F238E27FC236}">
                <a16:creationId xmlns:a16="http://schemas.microsoft.com/office/drawing/2014/main" id="{D120CF64-27DF-4E45-AC03-430D6D726A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26205" y="1159456"/>
            <a:ext cx="1338459" cy="1132543"/>
          </a:xfrm>
          <a:prstGeom prst="rect">
            <a:avLst/>
          </a:prstGeom>
        </p:spPr>
      </p:pic>
      <p:pic>
        <p:nvPicPr>
          <p:cNvPr id="39" name="Graphic 38">
            <a:extLst>
              <a:ext uri="{FF2B5EF4-FFF2-40B4-BE49-F238E27FC236}">
                <a16:creationId xmlns:a16="http://schemas.microsoft.com/office/drawing/2014/main" id="{6607FDE9-8FB0-434C-BA49-BBBCC9096BF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21672" y="1158748"/>
            <a:ext cx="1252373" cy="1121311"/>
          </a:xfrm>
          <a:prstGeom prst="rect">
            <a:avLst/>
          </a:prstGeom>
        </p:spPr>
      </p:pic>
    </p:spTree>
    <p:extLst>
      <p:ext uri="{BB962C8B-B14F-4D97-AF65-F5344CB8AC3E}">
        <p14:creationId xmlns:p14="http://schemas.microsoft.com/office/powerpoint/2010/main" val="380644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0AB674-FEB1-4021-A423-CF8C9E216195}"/>
              </a:ext>
            </a:extLst>
          </p:cNvPr>
          <p:cNvSpPr txBox="1"/>
          <p:nvPr/>
        </p:nvSpPr>
        <p:spPr>
          <a:xfrm>
            <a:off x="458303" y="321190"/>
            <a:ext cx="3936045" cy="523220"/>
          </a:xfrm>
          <a:prstGeom prst="rect">
            <a:avLst/>
          </a:prstGeom>
          <a:noFill/>
        </p:spPr>
        <p:txBody>
          <a:bodyPr wrap="square" lIns="91440" tIns="45720" rIns="91440" bIns="45720" rtlCol="0" anchor="t">
            <a:spAutoFit/>
          </a:bodyPr>
          <a:lstStyle/>
          <a:p>
            <a:r>
              <a:rPr lang="en-GB" sz="2800">
                <a:solidFill>
                  <a:srgbClr val="1B3055"/>
                </a:solidFill>
                <a:latin typeface="Comfortaa"/>
              </a:rPr>
              <a:t>User Flow</a:t>
            </a:r>
            <a:endParaRPr lang="en-GB" sz="2800">
              <a:solidFill>
                <a:srgbClr val="1B3055"/>
              </a:solidFill>
              <a:latin typeface="Comfortaa" panose="00000500000000000000" pitchFamily="2" charset="0"/>
            </a:endParaRPr>
          </a:p>
        </p:txBody>
      </p:sp>
      <p:sp>
        <p:nvSpPr>
          <p:cNvPr id="6" name="TextBox 5">
            <a:extLst>
              <a:ext uri="{FF2B5EF4-FFF2-40B4-BE49-F238E27FC236}">
                <a16:creationId xmlns:a16="http://schemas.microsoft.com/office/drawing/2014/main" id="{54A1C1B1-F423-4831-B354-D46B82BB8361}"/>
              </a:ext>
            </a:extLst>
          </p:cNvPr>
          <p:cNvSpPr txBox="1"/>
          <p:nvPr/>
        </p:nvSpPr>
        <p:spPr>
          <a:xfrm>
            <a:off x="7039000" y="136524"/>
            <a:ext cx="2730500" cy="369332"/>
          </a:xfrm>
          <a:prstGeom prst="rect">
            <a:avLst/>
          </a:prstGeom>
          <a:noFill/>
        </p:spPr>
        <p:txBody>
          <a:bodyPr wrap="square" rtlCol="0">
            <a:spAutoFit/>
          </a:bodyPr>
          <a:lstStyle/>
          <a:p>
            <a:pPr algn="ctr"/>
            <a:r>
              <a:rPr lang="en-GB">
                <a:latin typeface="Abadi Extra Light" panose="020B0204020104020204" pitchFamily="34" charset="0"/>
              </a:rPr>
              <a:t>Track 2.01</a:t>
            </a:r>
          </a:p>
        </p:txBody>
      </p:sp>
      <p:sp>
        <p:nvSpPr>
          <p:cNvPr id="7" name="Slide Number Placeholder 1">
            <a:extLst>
              <a:ext uri="{FF2B5EF4-FFF2-40B4-BE49-F238E27FC236}">
                <a16:creationId xmlns:a16="http://schemas.microsoft.com/office/drawing/2014/main" id="{C1348383-1C6D-497F-896C-61B2738EAC88}"/>
              </a:ext>
            </a:extLst>
          </p:cNvPr>
          <p:cNvSpPr>
            <a:spLocks noGrp="1"/>
          </p:cNvSpPr>
          <p:nvPr>
            <p:ph type="sldNum" sz="quarter" idx="12"/>
          </p:nvPr>
        </p:nvSpPr>
        <p:spPr>
          <a:xfrm>
            <a:off x="6981183" y="6437842"/>
            <a:ext cx="2057400" cy="365125"/>
          </a:xfrm>
        </p:spPr>
        <p:txBody>
          <a:bodyPr/>
          <a:lstStyle/>
          <a:p>
            <a:fld id="{6ADF4A42-D09B-4473-BEF2-03E9BD85A4E6}" type="slidenum">
              <a:rPr lang="en-GB" smtClean="0"/>
              <a:t>6</a:t>
            </a:fld>
            <a:endParaRPr lang="en-US"/>
          </a:p>
        </p:txBody>
      </p:sp>
      <p:pic>
        <p:nvPicPr>
          <p:cNvPr id="16" name="Picture 15" descr="Graphical user interface&#10;&#10;Description automatically generated">
            <a:extLst>
              <a:ext uri="{FF2B5EF4-FFF2-40B4-BE49-F238E27FC236}">
                <a16:creationId xmlns:a16="http://schemas.microsoft.com/office/drawing/2014/main" id="{9ECE9D38-4760-4FB3-8FEF-8B757B345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53" y="505856"/>
            <a:ext cx="9501706" cy="6720784"/>
          </a:xfrm>
          <a:prstGeom prst="rect">
            <a:avLst/>
          </a:prstGeom>
        </p:spPr>
      </p:pic>
    </p:spTree>
    <p:extLst>
      <p:ext uri="{BB962C8B-B14F-4D97-AF65-F5344CB8AC3E}">
        <p14:creationId xmlns:p14="http://schemas.microsoft.com/office/powerpoint/2010/main" val="271923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93BA42-84F9-4005-BEA5-1F212C5A5E40}"/>
              </a:ext>
            </a:extLst>
          </p:cNvPr>
          <p:cNvSpPr>
            <a:spLocks noGrp="1"/>
          </p:cNvSpPr>
          <p:nvPr>
            <p:ph type="sldNum" sz="quarter" idx="12"/>
          </p:nvPr>
        </p:nvSpPr>
        <p:spPr/>
        <p:txBody>
          <a:bodyPr/>
          <a:lstStyle/>
          <a:p>
            <a:fld id="{6ADF4A42-D09B-4473-BEF2-03E9BD85A4E6}" type="slidenum">
              <a:rPr lang="en-GB" smtClean="0"/>
              <a:t>7</a:t>
            </a:fld>
            <a:endParaRPr lang="en-GB"/>
          </a:p>
        </p:txBody>
      </p:sp>
      <p:pic>
        <p:nvPicPr>
          <p:cNvPr id="6" name="Picture 5" descr="Graphical user interface, application&#10;&#10;Description automatically generated">
            <a:extLst>
              <a:ext uri="{FF2B5EF4-FFF2-40B4-BE49-F238E27FC236}">
                <a16:creationId xmlns:a16="http://schemas.microsoft.com/office/drawing/2014/main" id="{ADF11097-C951-4DC0-AE2F-10AFA7A43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710" y="258615"/>
            <a:ext cx="6455420" cy="294704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EE6045E3-2D81-46DF-A458-96DD98AC2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707" y="3429000"/>
            <a:ext cx="6405423" cy="3353390"/>
          </a:xfrm>
          <a:prstGeom prst="rect">
            <a:avLst/>
          </a:prstGeom>
        </p:spPr>
      </p:pic>
    </p:spTree>
    <p:extLst>
      <p:ext uri="{BB962C8B-B14F-4D97-AF65-F5344CB8AC3E}">
        <p14:creationId xmlns:p14="http://schemas.microsoft.com/office/powerpoint/2010/main" val="384477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31C6F9-2ACF-49D3-AEC5-4838B6B6884D}"/>
              </a:ext>
            </a:extLst>
          </p:cNvPr>
          <p:cNvSpPr>
            <a:spLocks noGrp="1"/>
          </p:cNvSpPr>
          <p:nvPr>
            <p:ph type="sldNum" sz="quarter" idx="12"/>
          </p:nvPr>
        </p:nvSpPr>
        <p:spPr/>
        <p:txBody>
          <a:bodyPr/>
          <a:lstStyle/>
          <a:p>
            <a:fld id="{6ADF4A42-D09B-4473-BEF2-03E9BD85A4E6}" type="slidenum">
              <a:rPr lang="en-GB" smtClean="0"/>
              <a:t>8</a:t>
            </a:fld>
            <a:endParaRPr lang="en-GB"/>
          </a:p>
        </p:txBody>
      </p:sp>
      <p:pic>
        <p:nvPicPr>
          <p:cNvPr id="3" name="Picture 2" descr="Graphical user interface, text, application, Teams&#10;&#10;Description automatically generated">
            <a:extLst>
              <a:ext uri="{FF2B5EF4-FFF2-40B4-BE49-F238E27FC236}">
                <a16:creationId xmlns:a16="http://schemas.microsoft.com/office/drawing/2014/main" id="{180B4547-1393-45ED-8B23-62F29AC1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88" y="1415567"/>
            <a:ext cx="8338988" cy="3820960"/>
          </a:xfrm>
          <a:prstGeom prst="rect">
            <a:avLst/>
          </a:prstGeom>
        </p:spPr>
      </p:pic>
    </p:spTree>
    <p:extLst>
      <p:ext uri="{BB962C8B-B14F-4D97-AF65-F5344CB8AC3E}">
        <p14:creationId xmlns:p14="http://schemas.microsoft.com/office/powerpoint/2010/main" val="197701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179D5-1D6A-4D76-AE5A-3B97CA467AF6}"/>
              </a:ext>
            </a:extLst>
          </p:cNvPr>
          <p:cNvSpPr>
            <a:spLocks noGrp="1"/>
          </p:cNvSpPr>
          <p:nvPr>
            <p:ph type="sldNum" sz="quarter" idx="12"/>
          </p:nvPr>
        </p:nvSpPr>
        <p:spPr/>
        <p:txBody>
          <a:bodyPr/>
          <a:lstStyle/>
          <a:p>
            <a:fld id="{6ADF4A42-D09B-4473-BEF2-03E9BD85A4E6}" type="slidenum">
              <a:rPr lang="en-GB" smtClean="0"/>
              <a:t>9</a:t>
            </a:fld>
            <a:endParaRPr lang="en-GB"/>
          </a:p>
        </p:txBody>
      </p:sp>
      <p:pic>
        <p:nvPicPr>
          <p:cNvPr id="5" name="Picture 4" descr="Graphical user interface, text, application&#10;&#10;Description automatically generated">
            <a:extLst>
              <a:ext uri="{FF2B5EF4-FFF2-40B4-BE49-F238E27FC236}">
                <a16:creationId xmlns:a16="http://schemas.microsoft.com/office/drawing/2014/main" id="{F800410A-8FA0-420A-B320-4727BEBB2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93" y="236236"/>
            <a:ext cx="7577659" cy="6120115"/>
          </a:xfrm>
          <a:prstGeom prst="rect">
            <a:avLst/>
          </a:prstGeom>
        </p:spPr>
      </p:pic>
    </p:spTree>
    <p:extLst>
      <p:ext uri="{BB962C8B-B14F-4D97-AF65-F5344CB8AC3E}">
        <p14:creationId xmlns:p14="http://schemas.microsoft.com/office/powerpoint/2010/main" val="11264891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0A98B5-BD2E-4521-B8DA-066AEB04EE15}">
  <ds:schemaRefs>
    <ds:schemaRef ds:uri="http://schemas.microsoft.com/sharepoint/v3/contenttype/forms"/>
  </ds:schemaRefs>
</ds:datastoreItem>
</file>

<file path=customXml/itemProps2.xml><?xml version="1.0" encoding="utf-8"?>
<ds:datastoreItem xmlns:ds="http://schemas.openxmlformats.org/officeDocument/2006/customXml" ds:itemID="{1603650D-2AC4-4003-A608-642E98F109B1}">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B248C9-E258-4A7B-8CF5-0E5AF5749BB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18</Slides>
  <Notes>17</Notes>
  <HiddenSlides>4</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Silke Heyse</dc:creator>
  <cp:revision>1</cp:revision>
  <dcterms:created xsi:type="dcterms:W3CDTF">2021-05-15T14:47:22Z</dcterms:created>
  <dcterms:modified xsi:type="dcterms:W3CDTF">2021-05-16T14:53:10Z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0x010100300169298A3BE84CB4D0CA0E22B29DCD</vt:lpwstr>
  </property>
</Properties>
</file>